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80.xml" ContentType="application/inkml+xml"/>
  <Override PartName="/ppt/ink/ink81.xml" ContentType="application/inkml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ink/ink82.xml" ContentType="application/inkml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ink/ink95.xml" ContentType="application/inkml+xml"/>
  <Override PartName="/ppt/ink/ink96.xml" ContentType="application/inkml+xml"/>
  <Override PartName="/ppt/ink/ink9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594" r:id="rId2"/>
    <p:sldId id="631" r:id="rId3"/>
    <p:sldId id="636" r:id="rId4"/>
    <p:sldId id="638" r:id="rId5"/>
    <p:sldId id="640" r:id="rId6"/>
    <p:sldId id="583" r:id="rId7"/>
    <p:sldId id="623" r:id="rId8"/>
    <p:sldId id="624" r:id="rId9"/>
    <p:sldId id="644" r:id="rId10"/>
    <p:sldId id="642" r:id="rId11"/>
    <p:sldId id="645" r:id="rId12"/>
    <p:sldId id="646" r:id="rId13"/>
    <p:sldId id="653" r:id="rId14"/>
    <p:sldId id="654" r:id="rId15"/>
    <p:sldId id="651" r:id="rId16"/>
    <p:sldId id="617" r:id="rId17"/>
    <p:sldId id="649" r:id="rId18"/>
    <p:sldId id="650" r:id="rId19"/>
    <p:sldId id="655" r:id="rId20"/>
    <p:sldId id="647" r:id="rId21"/>
    <p:sldId id="648" r:id="rId22"/>
    <p:sldId id="641" r:id="rId2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DCB6"/>
    <a:srgbClr val="BAD8CF"/>
    <a:srgbClr val="F6F4AC"/>
    <a:srgbClr val="F0ED79"/>
    <a:srgbClr val="F7F791"/>
    <a:srgbClr val="FFCC00"/>
    <a:srgbClr val="93FB21"/>
    <a:srgbClr val="CCFF66"/>
    <a:srgbClr val="B0E2DA"/>
    <a:srgbClr val="5CC4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21" autoAdjust="0"/>
    <p:restoredTop sz="94660"/>
  </p:normalViewPr>
  <p:slideViewPr>
    <p:cSldViewPr snapToGrid="0">
      <p:cViewPr varScale="1">
        <p:scale>
          <a:sx n="94" d="100"/>
          <a:sy n="94" d="100"/>
        </p:scale>
        <p:origin x="92" y="3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wner\Documents\PFBrewer%20Consultinng%20Business\WRAP%20SIP%20Template\YELL_Glidepath%20Calculations_v3_2020011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wner\Documents\PFBrewer%20Consultinng%20Business\TSS%20Storyboard\TSS%20Tracking%20+%20Dynamic%20Modeling_v2_Jan%2022%20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wner\Documents\PFBrewer%20Consultinng%20Business\TSS%20Storyboard\TSS%20Tracking%20+%20Dynamic%20Modeling_v2_Jan%2022%2020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wner\Documents\PFBrewer%20Consultinng%20Business\TSS%20Storyboard\IMPROVE%20USER%20Guide%20charts_Feb%203%2020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2014 v2 Model Performance Evaluation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'Model Obs Baseline'!$B$5</c:f>
              <c:strCache>
                <c:ptCount val="1"/>
                <c:pt idx="0">
                  <c:v>AmmNO3</c:v>
                </c:pt>
              </c:strCache>
            </c:strRef>
          </c:tx>
          <c:spPr>
            <a:solidFill>
              <a:srgbClr val="F68B0A"/>
            </a:solidFill>
            <a:ln>
              <a:noFill/>
            </a:ln>
            <a:effectLst/>
          </c:spPr>
          <c:invertIfNegative val="0"/>
          <c:cat>
            <c:strRef>
              <c:f>'Model Obs Baseline'!$A$6:$A$8</c:f>
              <c:strCache>
                <c:ptCount val="3"/>
                <c:pt idx="0">
                  <c:v>IMPROVE 2014</c:v>
                </c:pt>
                <c:pt idx="1">
                  <c:v>Model 2014v2</c:v>
                </c:pt>
                <c:pt idx="2">
                  <c:v>Model Baseline</c:v>
                </c:pt>
              </c:strCache>
            </c:strRef>
          </c:cat>
          <c:val>
            <c:numRef>
              <c:f>'Model Obs Baseline'!$B$6:$B$8</c:f>
              <c:numCache>
                <c:formatCode>General</c:formatCode>
                <c:ptCount val="3"/>
                <c:pt idx="0">
                  <c:v>1.73</c:v>
                </c:pt>
                <c:pt idx="1">
                  <c:v>2.2000000000000002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01-4BE9-BF1F-5EDB3E114413}"/>
            </c:ext>
          </c:extLst>
        </c:ser>
        <c:ser>
          <c:idx val="1"/>
          <c:order val="1"/>
          <c:tx>
            <c:strRef>
              <c:f>'Model Obs Baseline'!$C$5</c:f>
              <c:strCache>
                <c:ptCount val="1"/>
                <c:pt idx="0">
                  <c:v>AmmSO4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'Model Obs Baseline'!$A$6:$A$8</c:f>
              <c:strCache>
                <c:ptCount val="3"/>
                <c:pt idx="0">
                  <c:v>IMPROVE 2014</c:v>
                </c:pt>
                <c:pt idx="1">
                  <c:v>Model 2014v2</c:v>
                </c:pt>
                <c:pt idx="2">
                  <c:v>Model Baseline</c:v>
                </c:pt>
              </c:strCache>
            </c:strRef>
          </c:cat>
          <c:val>
            <c:numRef>
              <c:f>'Model Obs Baseline'!$C$6:$C$8</c:f>
              <c:numCache>
                <c:formatCode>General</c:formatCode>
                <c:ptCount val="3"/>
                <c:pt idx="0">
                  <c:v>4.2519999999999998</c:v>
                </c:pt>
                <c:pt idx="1">
                  <c:v>3.8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01-4BE9-BF1F-5EDB3E114413}"/>
            </c:ext>
          </c:extLst>
        </c:ser>
        <c:ser>
          <c:idx val="2"/>
          <c:order val="2"/>
          <c:tx>
            <c:strRef>
              <c:f>'Model Obs Baseline'!$F$5</c:f>
              <c:strCache>
                <c:ptCount val="1"/>
                <c:pt idx="0">
                  <c:v>OMC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'Model Obs Baseline'!$A$6:$A$8</c:f>
              <c:strCache>
                <c:ptCount val="3"/>
                <c:pt idx="0">
                  <c:v>IMPROVE 2014</c:v>
                </c:pt>
                <c:pt idx="1">
                  <c:v>Model 2014v2</c:v>
                </c:pt>
                <c:pt idx="2">
                  <c:v>Model Baseline</c:v>
                </c:pt>
              </c:strCache>
            </c:strRef>
          </c:cat>
          <c:val>
            <c:numRef>
              <c:f>'Model Obs Baseline'!$F$6:$F$8</c:f>
              <c:numCache>
                <c:formatCode>General</c:formatCode>
                <c:ptCount val="3"/>
                <c:pt idx="0">
                  <c:v>3.8540000000000001</c:v>
                </c:pt>
                <c:pt idx="1">
                  <c:v>3.4</c:v>
                </c:pt>
                <c:pt idx="2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01-4BE9-BF1F-5EDB3E114413}"/>
            </c:ext>
          </c:extLst>
        </c:ser>
        <c:ser>
          <c:idx val="3"/>
          <c:order val="3"/>
          <c:tx>
            <c:strRef>
              <c:f>'Model Obs Baseline'!$E$5</c:f>
              <c:strCache>
                <c:ptCount val="1"/>
                <c:pt idx="0">
                  <c:v>EC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'Model Obs Baseline'!$A$6:$A$8</c:f>
              <c:strCache>
                <c:ptCount val="3"/>
                <c:pt idx="0">
                  <c:v>IMPROVE 2014</c:v>
                </c:pt>
                <c:pt idx="1">
                  <c:v>Model 2014v2</c:v>
                </c:pt>
                <c:pt idx="2">
                  <c:v>Model Baseline</c:v>
                </c:pt>
              </c:strCache>
            </c:strRef>
          </c:cat>
          <c:val>
            <c:numRef>
              <c:f>'Model Obs Baseline'!$E$6:$E$8</c:f>
              <c:numCache>
                <c:formatCode>General</c:formatCode>
                <c:ptCount val="3"/>
                <c:pt idx="0">
                  <c:v>0.89400000000000002</c:v>
                </c:pt>
                <c:pt idx="1">
                  <c:v>0.8</c:v>
                </c:pt>
                <c:pt idx="2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01-4BE9-BF1F-5EDB3E114413}"/>
            </c:ext>
          </c:extLst>
        </c:ser>
        <c:ser>
          <c:idx val="4"/>
          <c:order val="4"/>
          <c:tx>
            <c:strRef>
              <c:f>'Model Obs Baseline'!$D$5</c:f>
              <c:strCache>
                <c:ptCount val="1"/>
                <c:pt idx="0">
                  <c:v>CM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'Model Obs Baseline'!$A$6:$A$8</c:f>
              <c:strCache>
                <c:ptCount val="3"/>
                <c:pt idx="0">
                  <c:v>IMPROVE 2014</c:v>
                </c:pt>
                <c:pt idx="1">
                  <c:v>Model 2014v2</c:v>
                </c:pt>
                <c:pt idx="2">
                  <c:v>Model Baseline</c:v>
                </c:pt>
              </c:strCache>
            </c:strRef>
          </c:cat>
          <c:val>
            <c:numRef>
              <c:f>'Model Obs Baseline'!$D$6:$D$8</c:f>
              <c:numCache>
                <c:formatCode>General</c:formatCode>
                <c:ptCount val="3"/>
                <c:pt idx="0">
                  <c:v>1.3080000000000001</c:v>
                </c:pt>
                <c:pt idx="1">
                  <c:v>1.5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01-4BE9-BF1F-5EDB3E114413}"/>
            </c:ext>
          </c:extLst>
        </c:ser>
        <c:ser>
          <c:idx val="5"/>
          <c:order val="5"/>
          <c:tx>
            <c:strRef>
              <c:f>'Model Obs Baseline'!$H$5</c:f>
              <c:strCache>
                <c:ptCount val="1"/>
                <c:pt idx="0">
                  <c:v>Soil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'Model Obs Baseline'!$A$6:$A$8</c:f>
              <c:strCache>
                <c:ptCount val="3"/>
                <c:pt idx="0">
                  <c:v>IMPROVE 2014</c:v>
                </c:pt>
                <c:pt idx="1">
                  <c:v>Model 2014v2</c:v>
                </c:pt>
                <c:pt idx="2">
                  <c:v>Model Baseline</c:v>
                </c:pt>
              </c:strCache>
            </c:strRef>
          </c:cat>
          <c:val>
            <c:numRef>
              <c:f>'Model Obs Baseline'!$H$6:$H$8</c:f>
              <c:numCache>
                <c:formatCode>General</c:formatCode>
                <c:ptCount val="3"/>
                <c:pt idx="0">
                  <c:v>0.40200000000000002</c:v>
                </c:pt>
                <c:pt idx="1">
                  <c:v>0.3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B01-4BE9-BF1F-5EDB3E114413}"/>
            </c:ext>
          </c:extLst>
        </c:ser>
        <c:ser>
          <c:idx val="6"/>
          <c:order val="6"/>
          <c:tx>
            <c:strRef>
              <c:f>'Model Obs Baseline'!$G$5</c:f>
              <c:strCache>
                <c:ptCount val="1"/>
                <c:pt idx="0">
                  <c:v>SeaSalt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'Model Obs Baseline'!$A$6:$A$8</c:f>
              <c:strCache>
                <c:ptCount val="3"/>
                <c:pt idx="0">
                  <c:v>IMPROVE 2014</c:v>
                </c:pt>
                <c:pt idx="1">
                  <c:v>Model 2014v2</c:v>
                </c:pt>
                <c:pt idx="2">
                  <c:v>Model Baseline</c:v>
                </c:pt>
              </c:strCache>
            </c:strRef>
          </c:cat>
          <c:val>
            <c:numRef>
              <c:f>'Model Obs Baseline'!$G$6:$G$8</c:f>
              <c:numCache>
                <c:formatCode>General</c:formatCode>
                <c:ptCount val="3"/>
                <c:pt idx="0">
                  <c:v>0.112</c:v>
                </c:pt>
                <c:pt idx="1">
                  <c:v>0.1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B01-4BE9-BF1F-5EDB3E1144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9953423"/>
        <c:axId val="699265631"/>
      </c:barChart>
      <c:catAx>
        <c:axId val="769953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265631"/>
        <c:crosses val="autoZero"/>
        <c:auto val="1"/>
        <c:lblAlgn val="ctr"/>
        <c:lblOffset val="100"/>
        <c:noMultiLvlLbl val="0"/>
      </c:catAx>
      <c:valAx>
        <c:axId val="699265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/>
                  <a:t>Aerosol Light Extinction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9953423"/>
        <c:crosses val="autoZero"/>
        <c:crossBetween val="between"/>
      </c:valAx>
      <c:spPr>
        <a:noFill/>
        <a:ln>
          <a:solidFill>
            <a:schemeClr val="bg2">
              <a:lumMod val="75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2">
          <a:lumMod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U.S. Anthropogenic Contributions</a:t>
            </a:r>
          </a:p>
          <a:p>
            <a:pPr>
              <a:defRPr/>
            </a:pPr>
            <a:r>
              <a:rPr lang="en-US" sz="1400" b="0" i="0" baseline="0">
                <a:effectLst/>
              </a:rPr>
              <a:t> to Light Extinction on EPA Most Impaired Days (MID)</a:t>
            </a:r>
            <a:endParaRPr lang="en-US" sz="1400">
              <a:effectLst/>
            </a:endParaRPr>
          </a:p>
          <a:p>
            <a:pPr>
              <a:defRPr/>
            </a:pPr>
            <a:r>
              <a:rPr lang="en-US" sz="1400" b="0" i="0" baseline="0">
                <a:effectLst/>
              </a:rPr>
              <a:t>Yellowstone National Park </a:t>
            </a:r>
            <a:endParaRPr lang="en-US" sz="14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885342946589507"/>
          <c:y val="0.19934616081924625"/>
          <c:w val="0.82367669101603258"/>
          <c:h val="0.59835431100173908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'Dynamic MID dv'!$B$22</c:f>
              <c:strCache>
                <c:ptCount val="1"/>
                <c:pt idx="0">
                  <c:v>AmmNO3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'Dynamic MID dv'!$C$20:$O$20</c15:sqref>
                  </c15:fullRef>
                </c:ext>
              </c:extLst>
              <c:f>'Dynamic MID dv'!$C$20:$N$20</c:f>
              <c:strCache>
                <c:ptCount val="3"/>
                <c:pt idx="0">
                  <c:v>2002 Hindcast</c:v>
                </c:pt>
                <c:pt idx="1">
                  <c:v>Rep Baseline</c:v>
                </c:pt>
                <c:pt idx="2">
                  <c:v>2028 OTB wBaseFires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'Dynamic MID dv'!$C$22:$O$22</c15:sqref>
                  </c15:fullRef>
                </c:ext>
              </c:extLst>
              <c:f>'Dynamic MID dv'!$C$22:$N$22</c:f>
              <c:numCache>
                <c:formatCode>General</c:formatCode>
                <c:ptCount val="3"/>
                <c:pt idx="0">
                  <c:v>1.95</c:v>
                </c:pt>
                <c:pt idx="1">
                  <c:v>0.46</c:v>
                </c:pt>
                <c:pt idx="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D6-44EB-9B13-F9B7D5BD2B0F}"/>
            </c:ext>
          </c:extLst>
        </c:ser>
        <c:ser>
          <c:idx val="2"/>
          <c:order val="1"/>
          <c:tx>
            <c:strRef>
              <c:f>'Dynamic MID dv'!$B$23</c:f>
              <c:strCache>
                <c:ptCount val="1"/>
                <c:pt idx="0">
                  <c:v>AmmSO4</c:v>
                </c:pt>
              </c:strCache>
            </c:strRef>
          </c:tx>
          <c:spPr>
            <a:solidFill>
              <a:srgbClr val="FFFF66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'Dynamic MID dv'!$C$20:$O$20</c15:sqref>
                  </c15:fullRef>
                </c:ext>
              </c:extLst>
              <c:f>'Dynamic MID dv'!$C$20:$N$20</c:f>
              <c:strCache>
                <c:ptCount val="3"/>
                <c:pt idx="0">
                  <c:v>2002 Hindcast</c:v>
                </c:pt>
                <c:pt idx="1">
                  <c:v>Rep Baseline</c:v>
                </c:pt>
                <c:pt idx="2">
                  <c:v>2028 OTB wBaseFires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'Dynamic MID dv'!$C$23:$O$23</c15:sqref>
                  </c15:fullRef>
                </c:ext>
              </c:extLst>
              <c:f>'Dynamic MID dv'!$C$23:$N$23</c:f>
              <c:numCache>
                <c:formatCode>General</c:formatCode>
                <c:ptCount val="3"/>
                <c:pt idx="0" formatCode="0.00">
                  <c:v>3.64</c:v>
                </c:pt>
                <c:pt idx="1">
                  <c:v>1.75</c:v>
                </c:pt>
                <c:pt idx="2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D6-44EB-9B13-F9B7D5BD2B0F}"/>
            </c:ext>
          </c:extLst>
        </c:ser>
        <c:ser>
          <c:idx val="3"/>
          <c:order val="2"/>
          <c:tx>
            <c:strRef>
              <c:f>'Dynamic MID dv'!$B$24</c:f>
              <c:strCache>
                <c:ptCount val="1"/>
                <c:pt idx="0">
                  <c:v>Organic Mass Carbon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'Dynamic MID dv'!$C$20:$O$20</c15:sqref>
                  </c15:fullRef>
                </c:ext>
              </c:extLst>
              <c:f>'Dynamic MID dv'!$C$20:$N$20</c:f>
              <c:strCache>
                <c:ptCount val="3"/>
                <c:pt idx="0">
                  <c:v>2002 Hindcast</c:v>
                </c:pt>
                <c:pt idx="1">
                  <c:v>Rep Baseline</c:v>
                </c:pt>
                <c:pt idx="2">
                  <c:v>2028 OTB wBaseFires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'Dynamic MID dv'!$C$24:$O$24</c15:sqref>
                  </c15:fullRef>
                </c:ext>
              </c:extLst>
              <c:f>'Dynamic MID dv'!$C$24:$N$24</c:f>
              <c:numCache>
                <c:formatCode>General</c:formatCode>
                <c:ptCount val="3"/>
                <c:pt idx="0" formatCode="0.00">
                  <c:v>1.82</c:v>
                </c:pt>
                <c:pt idx="1">
                  <c:v>2.37</c:v>
                </c:pt>
                <c:pt idx="2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D6-44EB-9B13-F9B7D5BD2B0F}"/>
            </c:ext>
          </c:extLst>
        </c:ser>
        <c:ser>
          <c:idx val="4"/>
          <c:order val="3"/>
          <c:tx>
            <c:strRef>
              <c:f>'Dynamic MID dv'!$B$25</c:f>
              <c:strCache>
                <c:ptCount val="1"/>
                <c:pt idx="0">
                  <c:v>Elemental Carbon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'Dynamic MID dv'!$C$20:$O$20</c15:sqref>
                  </c15:fullRef>
                </c:ext>
              </c:extLst>
              <c:f>'Dynamic MID dv'!$C$20:$N$20</c:f>
              <c:strCache>
                <c:ptCount val="3"/>
                <c:pt idx="0">
                  <c:v>2002 Hindcast</c:v>
                </c:pt>
                <c:pt idx="1">
                  <c:v>Rep Baseline</c:v>
                </c:pt>
                <c:pt idx="2">
                  <c:v>2028 OTB wBaseFires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'Dynamic MID dv'!$C$25:$O$25</c15:sqref>
                  </c15:fullRef>
                </c:ext>
              </c:extLst>
              <c:f>'Dynamic MID dv'!$C$25:$N$25</c:f>
              <c:numCache>
                <c:formatCode>General</c:formatCode>
                <c:ptCount val="3"/>
                <c:pt idx="0" formatCode="0.00">
                  <c:v>0.8</c:v>
                </c:pt>
                <c:pt idx="1">
                  <c:v>0.84</c:v>
                </c:pt>
                <c:pt idx="2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D6-44EB-9B13-F9B7D5BD2B0F}"/>
            </c:ext>
          </c:extLst>
        </c:ser>
        <c:ser>
          <c:idx val="5"/>
          <c:order val="4"/>
          <c:tx>
            <c:strRef>
              <c:f>'Dynamic MID dv'!$B$26</c:f>
              <c:strCache>
                <c:ptCount val="1"/>
                <c:pt idx="0">
                  <c:v>Coarse Mass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'Dynamic MID dv'!$C$20:$O$20</c15:sqref>
                  </c15:fullRef>
                </c:ext>
              </c:extLst>
              <c:f>'Dynamic MID dv'!$C$20:$N$20</c:f>
              <c:strCache>
                <c:ptCount val="3"/>
                <c:pt idx="0">
                  <c:v>2002 Hindcast</c:v>
                </c:pt>
                <c:pt idx="1">
                  <c:v>Rep Baseline</c:v>
                </c:pt>
                <c:pt idx="2">
                  <c:v>2028 OTB wBaseFires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'Dynamic MID dv'!$C$26:$O$26</c15:sqref>
                  </c15:fullRef>
                </c:ext>
              </c:extLst>
              <c:f>'Dynamic MID dv'!$C$26:$N$26</c:f>
              <c:numCache>
                <c:formatCode>General</c:formatCode>
                <c:ptCount val="3"/>
                <c:pt idx="0" formatCode="0.0">
                  <c:v>0.8</c:v>
                </c:pt>
                <c:pt idx="1">
                  <c:v>0.7</c:v>
                </c:pt>
                <c:pt idx="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D6-44EB-9B13-F9B7D5BD2B0F}"/>
            </c:ext>
          </c:extLst>
        </c:ser>
        <c:ser>
          <c:idx val="6"/>
          <c:order val="5"/>
          <c:tx>
            <c:strRef>
              <c:f>'Dynamic MID dv'!$B$27</c:f>
              <c:strCache>
                <c:ptCount val="1"/>
                <c:pt idx="0">
                  <c:v>Fine Soil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'Dynamic MID dv'!$C$20:$O$20</c15:sqref>
                  </c15:fullRef>
                </c:ext>
              </c:extLst>
              <c:f>'Dynamic MID dv'!$C$20:$N$20</c:f>
              <c:strCache>
                <c:ptCount val="3"/>
                <c:pt idx="0">
                  <c:v>2002 Hindcast</c:v>
                </c:pt>
                <c:pt idx="1">
                  <c:v>Rep Baseline</c:v>
                </c:pt>
                <c:pt idx="2">
                  <c:v>2028 OTB wBaseFires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'Dynamic MID dv'!$C$27:$O$27</c15:sqref>
                  </c15:fullRef>
                </c:ext>
              </c:extLst>
              <c:f>'Dynamic MID dv'!$C$27:$N$27</c:f>
              <c:numCache>
                <c:formatCode>General</c:formatCode>
                <c:ptCount val="3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3D6-44EB-9B13-F9B7D5BD2B0F}"/>
            </c:ext>
          </c:extLst>
        </c:ser>
        <c:ser>
          <c:idx val="7"/>
          <c:order val="6"/>
          <c:tx>
            <c:strRef>
              <c:f>'Dynamic MID dv'!$B$28</c:f>
              <c:strCache>
                <c:ptCount val="1"/>
                <c:pt idx="0">
                  <c:v>Seasalt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'Dynamic MID dv'!$C$20:$O$20</c15:sqref>
                  </c15:fullRef>
                </c:ext>
              </c:extLst>
              <c:f>'Dynamic MID dv'!$C$20:$N$20</c:f>
              <c:strCache>
                <c:ptCount val="3"/>
                <c:pt idx="0">
                  <c:v>2002 Hindcast</c:v>
                </c:pt>
                <c:pt idx="1">
                  <c:v>Rep Baseline</c:v>
                </c:pt>
                <c:pt idx="2">
                  <c:v>2028 OTB wBaseFires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'Dynamic MID dv'!$C$28:$O$28</c15:sqref>
                  </c15:fullRef>
                </c:ext>
              </c:extLst>
              <c:f>'Dynamic MID dv'!$C$28:$N$28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3D6-44EB-9B13-F9B7D5BD2B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5"/>
        <c:overlap val="100"/>
        <c:axId val="1680034751"/>
        <c:axId val="1680929135"/>
      </c:barChart>
      <c:catAx>
        <c:axId val="1680034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0929135"/>
        <c:crosses val="autoZero"/>
        <c:auto val="1"/>
        <c:lblAlgn val="ctr"/>
        <c:lblOffset val="100"/>
        <c:noMultiLvlLbl val="0"/>
      </c:catAx>
      <c:valAx>
        <c:axId val="1680929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Aerosol Light Extinction (Mm-1)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0034751"/>
        <c:crosses val="autoZero"/>
        <c:crossBetween val="between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U.S. Anthropogenic Contributions</a:t>
            </a:r>
          </a:p>
          <a:p>
            <a:pPr>
              <a:defRPr/>
            </a:pPr>
            <a:r>
              <a:rPr lang="en-US" sz="1400" b="0" i="0" baseline="0">
                <a:effectLst/>
              </a:rPr>
              <a:t> to Light Extinction on EPA Most Impaired Days (MID)</a:t>
            </a:r>
            <a:endParaRPr lang="en-US" sz="1400">
              <a:effectLst/>
            </a:endParaRPr>
          </a:p>
          <a:p>
            <a:pPr>
              <a:defRPr/>
            </a:pPr>
            <a:r>
              <a:rPr lang="en-US" sz="1400" b="0" i="0" baseline="0">
                <a:effectLst/>
              </a:rPr>
              <a:t>Yellowstone National Park </a:t>
            </a:r>
            <a:endParaRPr lang="en-US" sz="14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885342946589507"/>
          <c:y val="0.19934616081924625"/>
          <c:w val="0.82367669101603258"/>
          <c:h val="0.59835431100173908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'Dynamic MID dv'!$B$22</c:f>
              <c:strCache>
                <c:ptCount val="1"/>
                <c:pt idx="0">
                  <c:v>AmmNO3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'Dynamic MID dv'!$C$20:$O$20</c15:sqref>
                  </c15:fullRef>
                </c:ext>
              </c:extLst>
              <c:f>'Dynamic MID dv'!$C$20:$N$20</c:f>
              <c:strCache>
                <c:ptCount val="3"/>
                <c:pt idx="0">
                  <c:v>2002 Hindcast</c:v>
                </c:pt>
                <c:pt idx="1">
                  <c:v>Rep Baseline</c:v>
                </c:pt>
                <c:pt idx="2">
                  <c:v>2028 OTB wBaseFires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'Dynamic MID dv'!$C$22:$O$22</c15:sqref>
                  </c15:fullRef>
                </c:ext>
              </c:extLst>
              <c:f>'Dynamic MID dv'!$C$22:$N$22</c:f>
              <c:numCache>
                <c:formatCode>General</c:formatCode>
                <c:ptCount val="3"/>
                <c:pt idx="0">
                  <c:v>1.95</c:v>
                </c:pt>
                <c:pt idx="1">
                  <c:v>0.46</c:v>
                </c:pt>
                <c:pt idx="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D6-44EB-9B13-F9B7D5BD2B0F}"/>
            </c:ext>
          </c:extLst>
        </c:ser>
        <c:ser>
          <c:idx val="2"/>
          <c:order val="1"/>
          <c:tx>
            <c:strRef>
              <c:f>'Dynamic MID dv'!$B$23</c:f>
              <c:strCache>
                <c:ptCount val="1"/>
                <c:pt idx="0">
                  <c:v>AmmSO4</c:v>
                </c:pt>
              </c:strCache>
            </c:strRef>
          </c:tx>
          <c:spPr>
            <a:solidFill>
              <a:srgbClr val="FFFF66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'Dynamic MID dv'!$C$20:$O$20</c15:sqref>
                  </c15:fullRef>
                </c:ext>
              </c:extLst>
              <c:f>'Dynamic MID dv'!$C$20:$N$20</c:f>
              <c:strCache>
                <c:ptCount val="3"/>
                <c:pt idx="0">
                  <c:v>2002 Hindcast</c:v>
                </c:pt>
                <c:pt idx="1">
                  <c:v>Rep Baseline</c:v>
                </c:pt>
                <c:pt idx="2">
                  <c:v>2028 OTB wBaseFires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'Dynamic MID dv'!$C$23:$O$23</c15:sqref>
                  </c15:fullRef>
                </c:ext>
              </c:extLst>
              <c:f>'Dynamic MID dv'!$C$23:$N$23</c:f>
              <c:numCache>
                <c:formatCode>General</c:formatCode>
                <c:ptCount val="3"/>
                <c:pt idx="0" formatCode="0.00">
                  <c:v>3.64</c:v>
                </c:pt>
                <c:pt idx="1">
                  <c:v>1.75</c:v>
                </c:pt>
                <c:pt idx="2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D6-44EB-9B13-F9B7D5BD2B0F}"/>
            </c:ext>
          </c:extLst>
        </c:ser>
        <c:ser>
          <c:idx val="3"/>
          <c:order val="2"/>
          <c:tx>
            <c:strRef>
              <c:f>'Dynamic MID dv'!$B$24</c:f>
              <c:strCache>
                <c:ptCount val="1"/>
                <c:pt idx="0">
                  <c:v>Organic Mass Carbon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'Dynamic MID dv'!$C$20:$O$20</c15:sqref>
                  </c15:fullRef>
                </c:ext>
              </c:extLst>
              <c:f>'Dynamic MID dv'!$C$20:$N$20</c:f>
              <c:strCache>
                <c:ptCount val="3"/>
                <c:pt idx="0">
                  <c:v>2002 Hindcast</c:v>
                </c:pt>
                <c:pt idx="1">
                  <c:v>Rep Baseline</c:v>
                </c:pt>
                <c:pt idx="2">
                  <c:v>2028 OTB wBaseFires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'Dynamic MID dv'!$C$24:$O$24</c15:sqref>
                  </c15:fullRef>
                </c:ext>
              </c:extLst>
              <c:f>'Dynamic MID dv'!$C$24:$N$24</c:f>
              <c:numCache>
                <c:formatCode>General</c:formatCode>
                <c:ptCount val="3"/>
                <c:pt idx="0" formatCode="0.00">
                  <c:v>1.82</c:v>
                </c:pt>
                <c:pt idx="1">
                  <c:v>2.37</c:v>
                </c:pt>
                <c:pt idx="2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D6-44EB-9B13-F9B7D5BD2B0F}"/>
            </c:ext>
          </c:extLst>
        </c:ser>
        <c:ser>
          <c:idx val="4"/>
          <c:order val="3"/>
          <c:tx>
            <c:strRef>
              <c:f>'Dynamic MID dv'!$B$25</c:f>
              <c:strCache>
                <c:ptCount val="1"/>
                <c:pt idx="0">
                  <c:v>Elemental Carbon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'Dynamic MID dv'!$C$20:$O$20</c15:sqref>
                  </c15:fullRef>
                </c:ext>
              </c:extLst>
              <c:f>'Dynamic MID dv'!$C$20:$N$20</c:f>
              <c:strCache>
                <c:ptCount val="3"/>
                <c:pt idx="0">
                  <c:v>2002 Hindcast</c:v>
                </c:pt>
                <c:pt idx="1">
                  <c:v>Rep Baseline</c:v>
                </c:pt>
                <c:pt idx="2">
                  <c:v>2028 OTB wBaseFires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'Dynamic MID dv'!$C$25:$O$25</c15:sqref>
                  </c15:fullRef>
                </c:ext>
              </c:extLst>
              <c:f>'Dynamic MID dv'!$C$25:$N$25</c:f>
              <c:numCache>
                <c:formatCode>General</c:formatCode>
                <c:ptCount val="3"/>
                <c:pt idx="0" formatCode="0.00">
                  <c:v>0.8</c:v>
                </c:pt>
                <c:pt idx="1">
                  <c:v>0.84</c:v>
                </c:pt>
                <c:pt idx="2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D6-44EB-9B13-F9B7D5BD2B0F}"/>
            </c:ext>
          </c:extLst>
        </c:ser>
        <c:ser>
          <c:idx val="5"/>
          <c:order val="4"/>
          <c:tx>
            <c:strRef>
              <c:f>'Dynamic MID dv'!$B$26</c:f>
              <c:strCache>
                <c:ptCount val="1"/>
                <c:pt idx="0">
                  <c:v>Coarse Mass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'Dynamic MID dv'!$C$20:$O$20</c15:sqref>
                  </c15:fullRef>
                </c:ext>
              </c:extLst>
              <c:f>'Dynamic MID dv'!$C$20:$N$20</c:f>
              <c:strCache>
                <c:ptCount val="3"/>
                <c:pt idx="0">
                  <c:v>2002 Hindcast</c:v>
                </c:pt>
                <c:pt idx="1">
                  <c:v>Rep Baseline</c:v>
                </c:pt>
                <c:pt idx="2">
                  <c:v>2028 OTB wBaseFires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'Dynamic MID dv'!$C$26:$O$26</c15:sqref>
                  </c15:fullRef>
                </c:ext>
              </c:extLst>
              <c:f>'Dynamic MID dv'!$C$26:$N$26</c:f>
              <c:numCache>
                <c:formatCode>General</c:formatCode>
                <c:ptCount val="3"/>
                <c:pt idx="0" formatCode="0.0">
                  <c:v>0.8</c:v>
                </c:pt>
                <c:pt idx="1">
                  <c:v>0.7</c:v>
                </c:pt>
                <c:pt idx="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D6-44EB-9B13-F9B7D5BD2B0F}"/>
            </c:ext>
          </c:extLst>
        </c:ser>
        <c:ser>
          <c:idx val="6"/>
          <c:order val="5"/>
          <c:tx>
            <c:strRef>
              <c:f>'Dynamic MID dv'!$B$27</c:f>
              <c:strCache>
                <c:ptCount val="1"/>
                <c:pt idx="0">
                  <c:v>Fine Soil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'Dynamic MID dv'!$C$20:$O$20</c15:sqref>
                  </c15:fullRef>
                </c:ext>
              </c:extLst>
              <c:f>'Dynamic MID dv'!$C$20:$N$20</c:f>
              <c:strCache>
                <c:ptCount val="3"/>
                <c:pt idx="0">
                  <c:v>2002 Hindcast</c:v>
                </c:pt>
                <c:pt idx="1">
                  <c:v>Rep Baseline</c:v>
                </c:pt>
                <c:pt idx="2">
                  <c:v>2028 OTB wBaseFires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'Dynamic MID dv'!$C$27:$O$27</c15:sqref>
                  </c15:fullRef>
                </c:ext>
              </c:extLst>
              <c:f>'Dynamic MID dv'!$C$27:$N$27</c:f>
              <c:numCache>
                <c:formatCode>General</c:formatCode>
                <c:ptCount val="3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3D6-44EB-9B13-F9B7D5BD2B0F}"/>
            </c:ext>
          </c:extLst>
        </c:ser>
        <c:ser>
          <c:idx val="7"/>
          <c:order val="6"/>
          <c:tx>
            <c:strRef>
              <c:f>'Dynamic MID dv'!$B$28</c:f>
              <c:strCache>
                <c:ptCount val="1"/>
                <c:pt idx="0">
                  <c:v>Seasalt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'Dynamic MID dv'!$C$20:$O$20</c15:sqref>
                  </c15:fullRef>
                </c:ext>
              </c:extLst>
              <c:f>'Dynamic MID dv'!$C$20:$N$20</c:f>
              <c:strCache>
                <c:ptCount val="3"/>
                <c:pt idx="0">
                  <c:v>2002 Hindcast</c:v>
                </c:pt>
                <c:pt idx="1">
                  <c:v>Rep Baseline</c:v>
                </c:pt>
                <c:pt idx="2">
                  <c:v>2028 OTB wBaseFires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'Dynamic MID dv'!$C$28:$O$28</c15:sqref>
                  </c15:fullRef>
                </c:ext>
              </c:extLst>
              <c:f>'Dynamic MID dv'!$C$28:$N$28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3D6-44EB-9B13-F9B7D5BD2B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5"/>
        <c:overlap val="100"/>
        <c:axId val="1680034751"/>
        <c:axId val="1680929135"/>
      </c:barChart>
      <c:catAx>
        <c:axId val="1680034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0929135"/>
        <c:crosses val="autoZero"/>
        <c:auto val="1"/>
        <c:lblAlgn val="ctr"/>
        <c:lblOffset val="100"/>
        <c:noMultiLvlLbl val="0"/>
      </c:catAx>
      <c:valAx>
        <c:axId val="1680929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Aerosol Light Extinction (Mm-1)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0034751"/>
        <c:crosses val="autoZero"/>
        <c:crossBetween val="between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Visibility</a:t>
            </a:r>
            <a:r>
              <a:rPr lang="en-US" baseline="0"/>
              <a:t> Progress for 2028 Scenarios - US Anthropogenic Most Impaired Days (USD) -Yellowstone National Park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6415567222153785E-2"/>
          <c:y val="0.17375602918745103"/>
          <c:w val="0.85978610366011943"/>
          <c:h val="0.58466724381965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'Fig 6.4.1 Baseline+Controls USD'!$C$3</c:f>
              <c:strCache>
                <c:ptCount val="1"/>
                <c:pt idx="0">
                  <c:v>AmmNO3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cat>
            <c:strRef>
              <c:f>'Fig 6.4.1 Baseline+Controls USD'!$B$4:$B$8</c:f>
              <c:strCache>
                <c:ptCount val="5"/>
                <c:pt idx="0">
                  <c:v>Model Baseline</c:v>
                </c:pt>
                <c:pt idx="2">
                  <c:v>OTB+BaseFire</c:v>
                </c:pt>
                <c:pt idx="4">
                  <c:v>OTB+Controls</c:v>
                </c:pt>
              </c:strCache>
            </c:strRef>
          </c:cat>
          <c:val>
            <c:numRef>
              <c:f>'Fig 6.4.1 Baseline+Controls USD'!$C$4:$C$8</c:f>
              <c:numCache>
                <c:formatCode>General</c:formatCode>
                <c:ptCount val="5"/>
                <c:pt idx="0">
                  <c:v>1.4</c:v>
                </c:pt>
                <c:pt idx="2">
                  <c:v>0.83104</c:v>
                </c:pt>
                <c:pt idx="4">
                  <c:v>0.72715999999999992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F7-485D-976A-BA5667689F51}"/>
            </c:ext>
          </c:extLst>
        </c:ser>
        <c:ser>
          <c:idx val="1"/>
          <c:order val="1"/>
          <c:tx>
            <c:strRef>
              <c:f>'Fig 6.4.1 Baseline+Controls USD'!$D$3</c:f>
              <c:strCache>
                <c:ptCount val="1"/>
                <c:pt idx="0">
                  <c:v>AmmSO4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'Fig 6.4.1 Baseline+Controls USD'!$B$4:$B$8</c:f>
              <c:strCache>
                <c:ptCount val="5"/>
                <c:pt idx="0">
                  <c:v>Model Baseline</c:v>
                </c:pt>
                <c:pt idx="2">
                  <c:v>OTB+BaseFire</c:v>
                </c:pt>
                <c:pt idx="4">
                  <c:v>OTB+Controls</c:v>
                </c:pt>
              </c:strCache>
            </c:strRef>
          </c:cat>
          <c:val>
            <c:numRef>
              <c:f>'Fig 6.4.1 Baseline+Controls USD'!$D$4:$D$8</c:f>
              <c:numCache>
                <c:formatCode>General</c:formatCode>
                <c:ptCount val="5"/>
                <c:pt idx="0">
                  <c:v>3</c:v>
                </c:pt>
                <c:pt idx="2">
                  <c:v>3.0040200000000001</c:v>
                </c:pt>
                <c:pt idx="4">
                  <c:v>2.6702400000000002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F7-485D-976A-BA5667689F51}"/>
            </c:ext>
          </c:extLst>
        </c:ser>
        <c:ser>
          <c:idx val="2"/>
          <c:order val="2"/>
          <c:tx>
            <c:strRef>
              <c:f>'Fig 6.4.1 Baseline+Controls USD'!$E$3</c:f>
              <c:strCache>
                <c:ptCount val="1"/>
                <c:pt idx="0">
                  <c:v>OMC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</c:spPr>
          <c:invertIfNegative val="1"/>
          <c:cat>
            <c:strRef>
              <c:f>'Fig 6.4.1 Baseline+Controls USD'!$B$4:$B$8</c:f>
              <c:strCache>
                <c:ptCount val="5"/>
                <c:pt idx="0">
                  <c:v>Model Baseline</c:v>
                </c:pt>
                <c:pt idx="2">
                  <c:v>OTB+BaseFire</c:v>
                </c:pt>
                <c:pt idx="4">
                  <c:v>OTB+Controls</c:v>
                </c:pt>
              </c:strCache>
            </c:strRef>
          </c:cat>
          <c:val>
            <c:numRef>
              <c:f>'Fig 6.4.1 Baseline+Controls USD'!$E$4:$E$8</c:f>
              <c:numCache>
                <c:formatCode>General</c:formatCode>
                <c:ptCount val="5"/>
                <c:pt idx="0">
                  <c:v>4.5999999999999996</c:v>
                </c:pt>
                <c:pt idx="2">
                  <c:v>5.2401999999999997</c:v>
                </c:pt>
                <c:pt idx="4">
                  <c:v>4.9781899999999997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2-14F7-485D-976A-BA5667689F51}"/>
            </c:ext>
          </c:extLst>
        </c:ser>
        <c:ser>
          <c:idx val="3"/>
          <c:order val="3"/>
          <c:tx>
            <c:strRef>
              <c:f>'Fig 6.4.1 Baseline+Controls USD'!$F$3</c:f>
              <c:strCache>
                <c:ptCount val="1"/>
                <c:pt idx="0">
                  <c:v>EC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'Fig 6.4.1 Baseline+Controls USD'!$B$4:$B$8</c:f>
              <c:strCache>
                <c:ptCount val="5"/>
                <c:pt idx="0">
                  <c:v>Model Baseline</c:v>
                </c:pt>
                <c:pt idx="2">
                  <c:v>OTB+BaseFire</c:v>
                </c:pt>
                <c:pt idx="4">
                  <c:v>OTB+Controls</c:v>
                </c:pt>
              </c:strCache>
            </c:strRef>
          </c:cat>
          <c:val>
            <c:numRef>
              <c:f>'Fig 6.4.1 Baseline+Controls USD'!$F$4:$F$8</c:f>
              <c:numCache>
                <c:formatCode>General</c:formatCode>
                <c:ptCount val="5"/>
                <c:pt idx="0">
                  <c:v>1.6</c:v>
                </c:pt>
                <c:pt idx="2">
                  <c:v>1.0384</c:v>
                </c:pt>
                <c:pt idx="4">
                  <c:v>0.98647999999999991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F7-485D-976A-BA5667689F51}"/>
            </c:ext>
          </c:extLst>
        </c:ser>
        <c:ser>
          <c:idx val="4"/>
          <c:order val="4"/>
          <c:tx>
            <c:strRef>
              <c:f>'Fig 6.4.1 Baseline+Controls USD'!$G$3</c:f>
              <c:strCache>
                <c:ptCount val="1"/>
                <c:pt idx="0">
                  <c:v>CM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'Fig 6.4.1 Baseline+Controls USD'!$B$4:$B$8</c:f>
              <c:strCache>
                <c:ptCount val="5"/>
                <c:pt idx="0">
                  <c:v>Model Baseline</c:v>
                </c:pt>
                <c:pt idx="2">
                  <c:v>OTB+BaseFire</c:v>
                </c:pt>
                <c:pt idx="4">
                  <c:v>OTB+Controls</c:v>
                </c:pt>
              </c:strCache>
            </c:strRef>
          </c:cat>
          <c:val>
            <c:numRef>
              <c:f>'Fig 6.4.1 Baseline+Controls USD'!$G$4:$G$8</c:f>
              <c:numCache>
                <c:formatCode>General</c:formatCode>
                <c:ptCount val="5"/>
                <c:pt idx="0">
                  <c:v>1.4</c:v>
                </c:pt>
                <c:pt idx="2">
                  <c:v>1.3846000000000001</c:v>
                </c:pt>
                <c:pt idx="4">
                  <c:v>1.3846000000000001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F7-485D-976A-BA5667689F51}"/>
            </c:ext>
          </c:extLst>
        </c:ser>
        <c:ser>
          <c:idx val="6"/>
          <c:order val="5"/>
          <c:tx>
            <c:strRef>
              <c:f>'Fig 6.4.1 Baseline+Controls USD'!$H$3</c:f>
              <c:strCache>
                <c:ptCount val="1"/>
                <c:pt idx="0">
                  <c:v>SeaSalt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'Fig 6.4.1 Baseline+Controls USD'!$B$4:$B$8</c:f>
              <c:strCache>
                <c:ptCount val="5"/>
                <c:pt idx="0">
                  <c:v>Model Baseline</c:v>
                </c:pt>
                <c:pt idx="2">
                  <c:v>OTB+BaseFire</c:v>
                </c:pt>
                <c:pt idx="4">
                  <c:v>OTB+Controls</c:v>
                </c:pt>
              </c:strCache>
            </c:strRef>
          </c:cat>
          <c:val>
            <c:numRef>
              <c:f>'Fig 6.4.1 Baseline+Controls USD'!$H$4:$H$8</c:f>
              <c:numCache>
                <c:formatCode>General</c:formatCode>
                <c:ptCount val="5"/>
                <c:pt idx="0">
                  <c:v>0.1</c:v>
                </c:pt>
                <c:pt idx="2">
                  <c:v>7.5600000000000001E-2</c:v>
                </c:pt>
                <c:pt idx="4">
                  <c:v>7.5600000000000001E-2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4F7-485D-976A-BA5667689F51}"/>
            </c:ext>
          </c:extLst>
        </c:ser>
        <c:ser>
          <c:idx val="5"/>
          <c:order val="6"/>
          <c:tx>
            <c:strRef>
              <c:f>'Fig 6.4.1 Baseline+Controls USD'!$I$3</c:f>
              <c:strCache>
                <c:ptCount val="1"/>
                <c:pt idx="0">
                  <c:v>Soil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'Fig 6.4.1 Baseline+Controls USD'!$B$4:$B$8</c:f>
              <c:strCache>
                <c:ptCount val="5"/>
                <c:pt idx="0">
                  <c:v>Model Baseline</c:v>
                </c:pt>
                <c:pt idx="2">
                  <c:v>OTB+BaseFire</c:v>
                </c:pt>
                <c:pt idx="4">
                  <c:v>OTB+Controls</c:v>
                </c:pt>
              </c:strCache>
            </c:strRef>
          </c:cat>
          <c:val>
            <c:numRef>
              <c:f>'Fig 6.4.1 Baseline+Controls USD'!$I$4:$I$8</c:f>
              <c:numCache>
                <c:formatCode>General</c:formatCode>
                <c:ptCount val="5"/>
                <c:pt idx="0">
                  <c:v>0.5</c:v>
                </c:pt>
                <c:pt idx="2">
                  <c:v>0.34144000000000008</c:v>
                </c:pt>
                <c:pt idx="4">
                  <c:v>0.32010000000000005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4F7-485D-976A-BA5667689F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3"/>
        <c:overlap val="100"/>
        <c:axId val="858307184"/>
        <c:axId val="922993376"/>
      </c:barChart>
      <c:catAx>
        <c:axId val="85830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2993376"/>
        <c:crosses val="autoZero"/>
        <c:auto val="1"/>
        <c:lblAlgn val="ctr"/>
        <c:lblOffset val="100"/>
        <c:noMultiLvlLbl val="0"/>
      </c:catAx>
      <c:valAx>
        <c:axId val="92299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Aerosol Light Extinction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8307184"/>
        <c:crosses val="autoZero"/>
        <c:crossBetween val="between"/>
      </c:valAx>
      <c:spPr>
        <a:noFill/>
        <a:ln>
          <a:solidFill>
            <a:schemeClr val="bg2">
              <a:lumMod val="50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6350" cap="flat" cmpd="sng" algn="ctr">
      <a:solidFill>
        <a:schemeClr val="bg2">
          <a:lumMod val="5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12T14:37:26.42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12T14:37:26.42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12T14:37:38.64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12T14:37:39.45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12T14:37:40.42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12T14:37:44.94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12T14:38:30.10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7T23:47:31.1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704 0 7552,'0'2'296,"-1"-1"0,0 1 0,1-1 0,-1 0 0,0 1 1,0-1-1,0 0 0,-1 0 0,1 1 0,-1-1 0,1 0 0,-1 0 1,1 0-1,-1 0 0,0 0 0,0 0 0,0 0 0,0 0 0,-2 0-296,-53 19 1447,21-8 1703,28-10-2841,-1-1 0,0 1 0,0-1 0,0-1 0,0 1 0,-1-1 0,1 0 0,0 0 0,0 0 0,-8-2-309,-18 1 676,-54 0 625,38 0-572,-1 1 0,0 1 0,-20 4-729,65-5 68,-1 1 1,1 0-1,-1 0 1,1 1-1,0-1 1,0 1-1,0 0 1,0 0 0,1 1-1,-6 2-68,9-3 27,-1 0-1,1 0 1,0 0-1,0 0 1,0 1-1,0-1 1,1 1-1,-1-1 1,1 1-1,0 0 1,1-1-1,-1 1 1,1 0-1,0 0 1,0 0-1,0 0 1,1 0-27,-3 23 97,3 0 1,2 0-1,1-1 1,3 1-1,3 7-97,6 34 153,53 248 427,12 77-35,-55-182-316,-16 4-229,12 255 237,-9-272-186,-16 558 184,-10-481-118,-11-80-51,8-79-31,-18 400 72,32-434-54,0 22-60,-13 172 100,7-7 33,8-127-28,-11 12-98,-11 103-34,13-115 9,7 31-73,4-93 68,6 94 115,9 86-485,-11-178-17,10 22 417,3 24-319,-4 5-147,10-2-1,25 54 467,-38-155-44,-4-10 88,-1 0 1,-1 0-1,-2 0 1,-1 2-45,-2-21 69,0 0-85,20 0-120,0 0 1,-1-2 0,1 1-1,-1-2 1,17-2 135,-27 3-255,-1 0 0,1 0 0,0 0 1,-1-1-1,0 0 0,0 0 0,0 0 0,0 0 1,-1-1-1,0 0 0,0 0 0,-1 0 1,2-1 254,44-29-3314,-44 30 2439,0 0 0,0 0-1,-1-1 1,0 0-1,0 0 1,-1 0-1,0 0 1,0-1 0,-1 0-1,-1 1 1,1-1-1,-1-1 876,4-18-970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7T23:47:32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28 3840,'-8'0'655,"1"0"-1,0 0 1,0-1 0,0 1 0,0-1-1,0 0 1,0 0 0,0-1-1,1 1 1,-5-2-655,5 2 685,6 1-512,0 0 1,-1 0 0,1 0 0,0 0 0,-1 0 0,1 0-1,0 0 1,0 0 0,-1 0 0,1 0 0,0-1-1,0 1 1,-1 0 0,1 0 0,0 0 0,0 0 0,0 0-1,-1 0 1,1 0 0,0 0 0,0-1 0,0 1 0,0 0-1,-1 0 1,1 0 0,0 0 0,0 0 0,0-1-1,0 1 1,0 0 0,0 0 0,0 0 0,0 0 0,0-1-1,0 1 1,0 0 0,0 0 0,0 0 0,0 0-1,0-1-173,10-4 1561,18-1-917,-6 6 11,0 0 0,0 0 0,0 2 0,0 0 0,0 0 0,13 3-655,82 22 902,-95-24-808,0 0 0,0 0 0,0-1 0,0-1 1,1 0-1,-1-1 0,1 0 0,4-1-94,29 0 73,-41 1-55,1-1 0,-1 0 1,0 0-1,0-1 0,5-1-18,-2 2-45,0 0 1,0 0-1,0 1 0,0 0 1,0 1-1,0 0 0,0 1 1,7 1 44,13 9-119,-34-10 58,1-1 0,-1 1-1,0-1 1,1 1 0,-1-1 0,1 0 0,0 0-1,0 0 1,-1-1 0,1 1 61,2 2-910,-10 4-3485,2-7 3757,0 1 0,0 0 1,1-1-1,-1 1 0,0 0 1,0-1-1,0 1 0,-1-1 1,1 1-1,0-1 1,0 1-1,0-1 0,-1 1 1,1-1-1,0 0 0,-1 1 1,1-1-1,0 0 0,-1 0 1,1 0 637,-13 0-3632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7T23:47:34.0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409 47 6400,'9'-8'1488,"1"0"0,0 0 0,1 1 0,4-3-1488,-15 10 155,1-1 1,-1 1 0,0 0-1,1-1 1,-1 1-1,0 0 1,1-1 0,-1 1-1,1 0 1,-1 0 0,1-1-1,-1 1 1,1 0 0,-1 0-1,1-1 1,-1 1 0,1 0-1,0 0 1,-1 0 0,1 0-1,-1 0 1,1-1-1,0 1 1,-1 0 0,1 0-1,0 0 1,-1 0 0,1 0-1,0 0 1,-1 0 0,1 0-1,0 0 1,-1 1-156,0 12 2661,-19 20-773,8-20-1670,-1-1 0,0 0-1,-2 0 1,0-1 0,-1 0 0,-1-1 0,-1 0 0,-1 0-218,-42 21 580,-51 18-580,55-25 535,-40 21-220,95-43-320,-1 0 0,1 0 1,0 1-1,0-1 0,0 0 0,0 0 0,0 0 1,1 0-1,-1 1 0,1-1 0,0 0 1,1 2 4,3 29-66,12-4 66,2 0-1,3-1 1,1 0 0,24 21 0,25 31 12,-26-28 92,4 0 0,7 1-104,-40-41 15,-13-10 12,0 0-1,0 0 0,0 0 0,0 0 1,-1 0-1,0 0 0,0 0 0,0 0 1,0 1-1,0-1 0,-1 1 1,1 0-27,-2-3 112,0 0-80,0 0-187,0 0-250,0 0-817,0 0-964,0 0-2385,-2 0-2244,-2-3 4878,3-4 263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0T16:58:54.8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2 6400,'-11'-1'2405,"-5"9"5763,16-7-7897,-1-1 0,1 1 0,-1-1 1,1 0-1,0 1 0,-1-1 0,1 1 0,0-1 0,0 0 0,-1 1 0,1-1 0,0 1 1,0-1-1,0 1 0,0-1 0,0 1 0,-1-1 0,1 1 0,0-1 0,1 1 1,-1-1-1,0 1 0,0-1 0,0 1 0,0-1-271,10 5-66,187 14 1973,-1 0-945,679 80 824,-70-26-1377,-222-22-258,181 18 116,-301-32-120,-182-16-118,286 16 107,-436-30-256,456 19 774,-386-19-759,-104-4-9,-27-2-113,57 7 227,-120-7-31,-5-1 41,1 0 1,0 1-1,-1-1 0,1 0 0,-1 1 1,1-1-1,0 1 0,-1 0 0,1 0 1,-1 0-1,3 1-10,-4 8 111,-15 7-101,-11 6 62,-2-1 0,0-1 0,-20 10-72,-11 9 93,33-25-131,-1 0 1,0-1-1,-1-1 1,-1-2-1,0 0 38,-2 1 17,26-12 13,8-6-298,5-4 21,101-61 567,-59 40-327,2 2-1,13-4 8,-14 8 64,-1-3-1,26-19-63,-73 45-14,-1-1 0,1-1 1,-1 1-1,0 0 0,0-1 0,-1 1 0,1-1 1,-1 1-1,0-1 0,0 0 0,0 0 0,-1 0 0,0 0 1,0 0-1,0 0 0,0 0 0,-1 0 0,0-1 1,0 1-1,0 0 0,-1 0 0,0-2 14,-1 2-8,-1 0 0,0 0-1,-1 0 1,1 0 0,-1 0-1,0 0 1,0 1 0,-1-1 0,1 1-1,-1 0 1,0 0 0,0 0-1,0 1 1,0 0 8,-4-3 89,-102-56 493,56 33-763,2-2-1,2-2 1,2-1-1,-36-31 182,25 17-702,12 10-4841,47 37 5401,1-1 32,0 1 0,-1-1 0,1 1 0,-1 0 0,1-1 0,0 1 0,-1 0 1,1-1-1,-1 1 0,1 0 0,-1-1 0,1 1 0,-1 0 0,1 0 0,-1-1 0,0 1 0,1 0 0,-1 0 0,1 0 0,-1 0 0,0 0 0,1 0 0,-1 0 0,1 0 0,-1 0 0,0 0 0,1 0 0,-1 0 0,1 0 0,-1 0 0,1 0 0,-1 0 0,0 1 1,1-1-1,-1 0 0,1 0 0,-1 1 0,1-1 0,-1 0 0,1 0 0,-1 1 110,-15 10-822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12T14:37:38.64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0T16:58:54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5390 244 8576,'0'1'268,"0"-1"-1,0 1 1,-1-1 0,1 1 0,0-1-1,-1 1 1,1-1 0,0 0 0,-1 1-1,1-1 1,0 0 0,-1 1 0,1-1-1,-1 0 1,1 0 0,-1 1 0,1-1-1,-1 0 1,1 0 0,-1 0 0,1 0 0,-1 1-1,1-1 1,-1 0 0,1 0 0,-1 0-1,1 0 1,-1 0 0,1-1 0,-1 1-1,0 0 1,1 0 0,-1 0 0,1 0-1,-1 0 1,1-1 0,0 1 0,-1 0-1,1 0 1,-1-1 0,1 1 0,-1 0-268,-18-8 1095,-46 1 71,0 3 0,0 3 0,-23 4-1166,-20-1 539,-1034-53 1493,403 5-1526,221 17-367,184 12-64,-438 12 60,389 10 92,113-9 413,-38-15-640,6-21 374,195 24-310,24 15-1648,81 1 763,2 0-635,0 0-539,0 0-778,1 0-822,4-6 2587,2 1 134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0T16:58:54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1015 1 11008,'-21'5'5561,"-3"1"-3272,4-4-1869,1 2 0,-1 0-1,1 1 1,0 1 0,1 0-1,-1 2 1,1 0 0,1 1-1,-8 5-419,-38 17 362,-48 19 438,-2-5 0,-80 19-800,156-54 244,0-1 0,-1-3 0,0 0 0,-23-2-244,-23 7 309,84-9-300,0-1 1,0 1-1,0-1 1,0 1-1,0-1 1,0 1-1,0 0 1,0-1-1,1 1 1,-1-1-1,1 1 1,-1-1-1,1 0 1,-1 1-1,1-1 1,0 1-1,0-1 1,0 1-10,54 57 134,3-1 1,2-3 0,30 18-135,-90-73 1,55 45 41,2-3-1,2-2 1,2-4 0,1-1 0,1-4 0,27 8-42,-44-18-6,-43-21-28,-1 1 0,0 0 0,0 0 0,0 0 0,0 1 0,0-1 0,0 1 0,0-1 0,-1 1-1,1-1 1,0 1 0,-1 0 0,1 0 0,-1 0 0,0 0 0,0 0 0,1 0 0,-1 1 34,-21 9-7450,8-8-2454,5-8 5488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12T14:37:26.42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12T14:37:38.64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12T14:37:39.45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12T14:37:40.42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12T14:37:44.94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12T14:38:30.10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0T17:07:43.4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291 76 5120,'0'0'1754,"9"-4"-356,20 2-74,0-1 0,3-1-1324,10-2 568,67-1 787,0 5 1,11 5-1356,27-1 579,31-8 696,22-11-1275,68-4 1445,544 12 715,-513 11-848,197 4-357,-440-5-819,481 18 762,-353-12-469,51 4-164,-155-7-295,-26-2 597,9 3-567,-47-3 92,-1 1 0,0 0-1,0 1 1,0 1 0,0 0 0,3 3-92,-14-6 45,0 1 1,0 0 0,0 0-1,-1 0 1,1 0-1,-1 1 1,0-1 0,0 1-1,0 0 1,-1 0 0,1 0-1,1 4-45,23 55 192,-26-59-195,21 58 412,1 14-409,-17-51 164,-1-1 0,-1 1 1,-1 0-1,0 21-164,3 101 994,18 94-994,4 59 894,-24-134-540,5 75 17,35 241 541,-31-80-1296,-11-247 375,-1 26-94,-8 16 103,-17 177-172,-5 73-45,-24 142 1694,39-297-1071,-20 153-140,21-320-167,-3 35 48,6-12 151,-25 112-298,-4 32 124,24-164-114,8-86 97,-6 18-107,4-24 56,2 0-1,0 12-55,3 66 22,3-65 66,-2 0 0,-4 17-88,5-58 30,0-1-1,-1 0 1,0 0 0,0 0 0,-1 0 0,0-1 0,0 1-30,1-2 4,3-2-4,6 138-7,0-9 41,-4-26 14,-1-2 5,-5 14-53,-2 81 0,9 39 0,1-16 0,-13-47 0,5-115 0,2-33 0,-1 0 0,-1 0 0,-4 13 0,7-33 0,-1-1 0,-1 1 0,1 0 0,-1 0 0,0-1 0,0 1 0,-1-1 0,0 0 0,0 0 0,0-1 0,-1 1 0,0-1 0,0 0 0,-1 0 0,-2 2 0,0-3 0,-1-1 0,0 1 0,0-2 0,0 1 0,0-1 0,0 0 0,0-1 0,0 0 0,-1-1 0,0 0 0,-18 3 0,-50 5-3,-300 28-79,279-35 61,0-4-1,-35-9 22,39 4 0,-116-8 0,-253-23 0,79 10 0,-192 17 0,-86 1 128,125 14-128,502-2-5,6-1-19,0 2 0,0 0 0,0 2 0,1 1 0,-1 2 0,-4 2 24,10 5-250,-6 2-438,29-15 520,0-1 0,-1 0 1,1 1-1,-1-1 0,1 0 0,0 0 0,-1 0 1,1 0-1,0 0 0,-1 0 0,1-1 0,-1 1 1,1 0-1,0-1 0,-1 1 0,1-1 0,0 1 1,0-1-1,-1 1 0,1-1 0,0 0 0,-1 0 168,-5-6-2019,-1 0-1,1 0 1,0-1-1,1 1 1,-2-3 2019,-28-47-4489,-3-15 2607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0T17:07:43.4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13 359 6144,'8'-3'1086,"-8"3"-873,1-1 0,-1 1 0,0 0 0,1 0 0,-1 0 0,0-1 0,1 1 0,-1 0 0,0 0 0,1-1 0,-1 1 0,0 0 0,1-1 0,-1 1 0,0 0 0,0-1 0,1 1 0,-1-1 0,0 1 0,0 0 0,0-1 0,0 1 0,0-1 0,1 1 0,-1 0 0,0-1 0,0 1 0,0-1 0,0 1 0,0-1 0,0 1 0,0 0 0,0-1 0,-1 1 0,1-1 0,0 1 0,0-1 0,0 1 0,0 0 0,-1-1 0,1 1-1,0-1-211,-1 1 932,-16-7 3344,17 7-4252,0 0 0,-1 0 1,1 0-1,0 0 0,0 0 0,0 0 0,-1 0 1,1 1-1,0-1 0,0 0 0,0 0 0,-1 0 1,1 0-1,0 0 0,0 0 0,0 0 0,-1 0 1,1 0-1,0 0 0,0 0 0,0 0 0,-1 0 1,1-1-1,0 1 0,0 0 0,0 0 0,-1 0 1,1 0-1,0 0 0,0 0 0,0 0 0,0-1 1,-1 1-1,1 0 0,0 0 0,0 0 0,0 0 0,0 0 1,0-1-1,0 1 0,0 0 0,-1 0 0,1 0 1,0-1-1,0 1 0,0 0 0,0 0 0,0 0 1,0-1-1,0 1-25,11-8 254,24-6-179,26 3 240,1 3 1,0 2-1,20 3-315,-47 2 302,142-2 527,44-1 54,-130 3-707,-57 1-67,0 0 1,10-4-110,36-2 347,68 2-347,-147 4 6,-1 0 0,0 0 0,1 0 0,-1 0 0,1 0 1,-1 0-1,0 0 0,1 0 0,-1 0 0,0 0 0,1-1 1,-1 1-1,0 0 0,1 0 0,-1 0 0,0 0 0,1-1 1,-1 1-1,0 0 0,1 0 0,-1-1 0,0 1 0,0 0 0,0 0 1,1-1-1,-1 1 0,0 0 0,0-1 0,0 1 0,1 0 1,-1-1-1,0 1 0,0-1-6,-2-14 96,0 12-90,1-1 0,-1 1 0,0 0 0,0-1 0,0 1 0,0 0 0,-1-1-6,-58-44-18,13 12 127,32 20 649,15 15-755,0 0 0,0-1 0,0 1 0,-1 0 0,1 0 0,0 0 0,0 0 0,-1 0-1,1 0 1,-1 1 0,1-1 0,-1 0 0,1 1 0,-1-1 0,1 1 0,-2-1-3,3 1 15,-1-1-1,0 0 1,0 1 0,0-1 0,0 0 0,0 1 0,0-1 0,0 1-1,0 0 1,0-1 0,0 1 0,0 0 0,0 0 0,0-1-1,0 1 1,0 0 0,-1 0 0,1 0 0,0 0 0,0 1-1,0-1 1,0 0 0,-1 1-15,4 2 5,0 1-1,1 0 1,-1-1 0,1 1-1,-1-1 1,1 0-1,0 0 1,1 1-5,-3-3 6,15 18 72,0 1-1,5 10-77,-9-11 46,1-1 0,1-1 0,5 4-46,8 6-24,-1 2 0,4 7 24,-26-31-28,2 7 125,-6-12-93,-1 1-1,1-1 1,-1 1-1,1-1 1,-1 1-1,0-1 1,1 1-1,-1-1 1,0 0-1,0 1 1,1-1-1,-1 0 0,0 0 1,0 0-1,1 1 1,-1-1-1,0 0 1,0 0-1,1 0 1,-2 0-4,-17 5-13,-1 0 1,1 2-1,1 0 0,-1 1 1,1 1-1,0 1 1,1 0-1,0 2 0,1-1 1,0 2-1,-9 10 13,11-12-3,-1 0 1,-1-1-1,0-1 0,0 0 1,0-1-1,-7 1 3,8-5-196,12-6 77,9-4 66,75-72 224,29-39-214,-100 107 41,1 0 0,0 1 0,1 0 0,4-3 2,22-16 3,-37 27-7,0 0 0,-1-1 0,1 1 0,-1-1 0,1 1 0,-1 0 0,0-1 1,1 1-1,-1-1 0,0 1 0,0-1 0,0 1 0,0-1 0,0 1 0,-1-1 0,1 1 0,0-1 0,-1 1 1,1-1 3,-1-1 4,1 0 1,-1 0 0,0 0-1,0 0 1,-1 0 0,1 0-1,0 0 1,-1 1 0,0-2-5,-14-13-36,-20-20 121,1-3 0,3 0-1,-1-5-84,31 42-10,0 0-1,1 0 0,-1 0 1,1 0-1,0 0 0,0 0 1,0 0-1,0 0 0,1-1 1,-1 1-1,1 0 0,0-1 1,0 1-1,0-1 11,0 3-85,0 1 53,0 0 42,2 1-24,1 1 0,0-1 0,-1 1 0,1 0 0,-1 0 0,0 0 0,0 0 0,0 0-1,0 1 1,0-1 0,0 0 0,0 1 14,2 2-12,52 74 12,0-2 0,-33-47 24,-12-15-14,1-1 0,0 0 0,1-1 0,2 1-10,-10-8 49,-5-6-180,0 1 1,0-1-1,-1 0 0,1 0 1,0 0-1,0 0 1,0 1-1,0-1 1,0 0-1,0 0 0,0 0 1,0 0-1,0 1 1,-1-1-1,1 0 1,0 0-1,0 0 0,0 0 1,0 0-1,-1 0 1,1 1-1,0-1 1,0 0-1,0 0 0,0 0 1,-1 0-1,1 0 1,0 0-1,0 0 1,0 0-1,-1 0 0,1 0 1,0 0-1,0 0 1,0 0-1,-1 0 1,1 0 130,-1 0-365,0 0 0,0 0 0,0 0 0,0 0 0,-1-1 0,1 1 0,0 0 0,0-1 0,0 1 0,0 0 0,0-1 0,0 1 0,0-1 1,0 0-1,0 1 0,0-1 0,0 0 365,-11-13-1045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12T14:37:39.45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2T00:25:48.4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1247 1 4736,'-77'4'6296,"-49"14"-4148,7-1-1403,-4-9-72,-98-5-673,-44 2 378,179 2-1504,-73 17 1126,152-21-639,-2 0-1,0 0 0,2-2 1,-1 4-1,1-1 1,-5 2 639,4-1-1704,5-2-1021,2 1 981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2T00:25:48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1050 0 4480,'-12'13'2010,"11"-11"-2065,1-2 0,-2 1 1,1 1-1,-1-1 0,-1 1 0,2-1 0,-1 1 1,2-2-1,-1 1 0,-2-1 0,1 0 1,1 2-1,-2-2 0,3 1 0,-3-1 0,1 2 1,-1-2-1,0 0 55,-65 13 6459,45-9-6207,-4 1 0,3-2 1,-22 0-253,-30-6 1204,-17-6-1204,16 3 166,-15 2-166,-7 8 239,2 5 0,-26 7-239,73-7 24,16-6-1150,0 2 1,-8-4 1125,55-10-2347,-2 5 2017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2T00:25:48.4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6144,'0'0'186,"0"0"0,0 1 0,0-1 0,-1 2-1,1-2 1,0 1 0,0-1 0,0 0 0,0 0 0,0 0 0,1 2 0,-1-2 0,0 1 0,0-1 0,0 2 0,0-2-1,0 0 1,2 1 0,-2-1 0,0 2 0,0-2 0,1 0 0,-1 1 0,0-1 0,0 0 0,0 2 0,0-2 0,0 0 0,2 0-1,-2 0 1,1 0 0,-1 0 0,0 0-186,24 21-155,-16-14 873,29 26 84,-18-13-476,2 0 1,-1-3 0,10 6-327,12 3 315,-13-8-24,1 3 1,-2 1-1,2 3-291,-12-7 95,-2 0 0,5 7-95,13 15 77,-24-29-33,1-4 0,-1 2 0,0-2 1,11 7-45,-9-7-1,-2 1 1,1 0 0,-1 0 0,8 8 0,-11-8 34,8 8-7,-2-1 1,1 3 0,2 4-28,-13-16 10,1 0-1,-2 0 1,1-1 0,0 1 0,0 2-1,-2-1 1,1-1 0,-1 2 0,1-2 0,-1-1-1,-1 4 1,0-1-10,0 5 79,-1-10-46,1 2-1,0-2 1,0-1 0,0 3-1,0-2 1,1 0 0,-1 1-1,2-1 1,-1 2-1,1-1-32,-2-2 39,0 1-1,0 0 0,0 0 0,0-2 0,0 1 0,0 0 1,0 1-1,0-1 0,0 2-38,0 2 104,-25 12 936,16-13-1024,0 0 0,0 1 0,0 0 0,0 2 0,2-1 0,-1 1 0,-7 8-16,-35 46 208,34-41-208,-1-2 0,-14 17 0,-79 71-138,-70 91 138,107-107-464,67-87 1426,0-4-4635,-1-15-4049,7 9 7606,-6-5-748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2T23:30:03.7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584 4 3584,'0'0'1221,"0"0"-757,0 0-245,0 0-145,0 0-303,-1 0 841,-8-3 6473,6 3-8222,-8 4 1446,0 1 0,1 1-1,-1 0 1,1 0 0,1 1 0,-1 0-1,-5 7-307,-8 4 269,-18 12-239,-1-3-1,-1-1 1,-1-1 0,-38 13-31,75-35 3,1-1 1,-1 1 0,1 0 0,-1 1 0,1 0 0,0 0 0,1 0 0,-1 1-1,1 0 1,0 0 0,-4 4-4,7-2 50,-1 0 0,2 0 0,-1 0 0,1 0 0,0 0 0,0 0-1,1 0 1,0 0 0,0 0 0,1 3-50,-1 8 147,2 8 64,0 0-1,2 7-210,3 16 123,-3-20-56,1 0 1,2 2-68,7 38 57,1 37 4,-5 1 0,-4 43-61,-6-138 4,-5 252 56,-8-114 10,6-53-71,-3 102-121,1 303 506,2-255 133,-35 221-517,32-370 126,-6 36 79,-7 28-52,-12 65 35,31-195-210,1 0 0,1 25 22,-1 23 668,-1-5-805,5 53 137,1-33 169,-2-36-810,1 10 877,-6 35-236,0-23-449,5 25 449,0-65-101,1-22 65,1 0 0,1 0-1,4 17 37,-2-18-47,-2 1 0,0-1 0,0 19 47,1 124-6,-13-16-138,5-52-309,4-92 400,0-1-22,0 0 27,0 0-10,3 0 45,-1 0-33,0 0 0,0 0 0,0 0-1,0 0 1,1 0 0,-1-1 0,0 1 0,0-1 0,0 1 0,0-1 0,0 0 0,0 0 0,0 0 0,0 0 0,-1 0 46,10-4-563,0 1 1,0 1-1,0 0 1,5 0 562,-8 1-426,0 1 1,-1-1 0,1 0-1,-1-1 1,1 0-1,-1 0 1,0 0 0,0-1-1,0 0 1,0-1-1,-1 1 1,1-2 425,8-12-709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2T23:30:05.3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1535 1 4096,'0'1'156,"-1"-1"1,0 1-1,1 0 0,-1 0 1,1-1-1,-1 1 0,0 0 1,0-1-1,1 1 1,-1-1-1,0 1 0,0-1 1,0 1-1,0-1 0,1 0 1,-1 1-1,0-1 0,0 0 1,0 0-1,0 0 1,0 1-1,0-1-156,-22 8 1413,2 10-1019,0 0 0,1 2-1,1 0 1,1 1 0,1 1 0,-3 5-394,-8 17 80,1 1 0,2 1 1,3 1-1,0 5-80,14-35 47,-89 226 939,-130 217 420,223-452-1393,-186 409 195,75-162-37,64-146-94,-5-4 0,-5-1-77,13-22 43,-80 117 332,80-127-158,-16 22 247,-14 10-464,54-82 44,20-18-242,-1 0-1,1 0 1,0 0 0,0 1-1,0-1 1,0 1 0,0 2 198,3-4-2497,2-7 1319,3-3 880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2T18:05:07.7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963 2840 5376,'4'-30'2554,"9"-10"-3096,1 3 706,-13 26 1035,-1 10-1103,0 0 0,0 0 0,0 0 0,0 0 0,0 0 0,0 0 0,1 0 0,-1 0 0,0 0 0,0 0 0,1 0 0,-1 0 0,0 0 0,1 0 0,-1 0 0,1 0 0,0 0 0,-1 0 0,1 0 0,0 1 0,-1-1 0,1 0 0,0 0 0,0 1 0,0-1 1,-1 1-1,1-1 0,0 1 0,0-1 0,0 1 0,0-1 0,0 1 0,0 0 0,0-1 0,0 1 0,1 0-96,-1 0 76,0 0 0,0 0 0,0 0 0,1 0 0,-1 0 0,0-1 1,0 1-1,0 0 0,1-1 0,-1 1 0,0-1 0,0 1 0,0-1 1,0 1-1,0-1 0,0 0 0,0 1 0,0-1 0,0 0 0,0 0 0,-1 0 1,1 0-1,0 0 0,-1 0 0,1 0 0,0 0 0,-1 0 0,1 0 1,-1 0-1,1-1 0,-1 1 0,0 0 0,0 0-76,1-6 288,0 0 0,0 0 0,-1 0 0,0 0-1,-2-6-287,1-7 96,-8-54 555,8 47-382,-2 1-1,-1-1 1,-1 1 0,-3-7-269,1 7 114,2 0 0,1-1 0,1 0 0,0-7-114,6-37-432,5-23 432,-1 23 437,-2-23-437,1-67 1182,14-60-1182,-17 190 157,13-78-1,25-86-156,-15 81 260,3-57-260,-25 138 31,-1 0 1,-2-1-1,-1 1 0,-1-1 1,-2 1-1,-2 0 1,-1 0-1,-1 0 0,-7-14-31,-82-207 182,87 233-230,-3-8 57,-1 0-1,-1 0 1,-2 2 0,0 0 0,-2 0 0,-4-1-9,9 15 46,0 1 0,-1 0 1,0 1-1,-8-5-46,6 5 12,10 7-8,1 1 0,-1 0 1,0 1-1,0-1 0,0 1 0,0 0 0,0 1 0,0-1 0,0 1 0,-1 0 0,1 1-4,-18-1 35,-1 0-1,-6 3-34,-7-1 14,26-1-11,0 1 1,-1 1-1,1 0 0,0 1 0,0 0 0,1 1 0,-1 0 0,1 0 0,0 2 0,0-1 1,0 1-1,1 1 0,0 0 0,0 1 0,-1 1-3,-5 5 7,1 1 0,0 1 0,1 1-1,1 0 1,1 0 0,0 1 0,1 1 0,-1 4-7,-21 50 65,4 0-1,3 2 1,3 1 0,3 1 0,4 0 0,-1 34-65,0 6 58,-20 166-15,17-78 273,-7 79-98,1-22-10,-5 89 133,28-275-266,-2 183 13,7-208-41,2 1 0,3-1 1,2 0-1,2 1-47,-2-17 31,1 0 0,1-1-1,3 0 1,0-1 0,2 0 0,2-2 0,1 0-1,1-1 1,14 16-31,-23-35 5,0-1-1,0 0 1,1-1-1,1 0 1,-1 0-1,1-2 1,1 1-1,-1-2 1,1 0-1,1 0 1,9 1-5,-3-1 24,1-1 0,1-1 0,-1 0 0,0-2 1,1-1-1,-1-1 0,13-2-24,-20 0 15,-1-1 1,0 0-1,1-1 1,-1-1-1,-1 0 0,1-1 1,-1-1-1,0 0 1,-1-1-1,1 0 0,-2-1 1,1 0-1,-1 0 1,0-2-1,-1 1 0,0-1 1,-1-1-1,5-9-15,49-64-52,-14 19 174,34-61-122,-70 104-26,-1-1 1,-2-1 0,0 0 0,-1-1 0,-2 1 0,3-16 25,-7 22 49,0-1 0,-2 1 1,0-1-1,-1 0 1,-1 0-1,0 1 0,-2-1 1,0 1-1,-3-6-49,-40-123-485,46 147 418,-1 1 1,1 0-1,0-1 1,0 1 0,0-1-1,0 1 1,-1-1-1,1 1 1,0-1 0,0 1-1,0 0 1,0-1-1,0 1 1,0-1-1,0 1 1,0-1 0,0 1-1,0-1 1,0 1-1,1-1 1,-1 1 0,0-1-1,0 1 1,0 0-1,1-1 1,-1 1 0,0-1-1,0 1 1,1 0-1,-1-1 1,0 1-1,1 0 1,-1-1 0,1 1 66,15 1-7040,3 0 2903,-6-7 2991</inkml:trace>
</inkml:ink>
</file>

<file path=ppt/ink/ink36.xml><?xml version="1.0" encoding="utf-8"?>
<inkml:ink xmlns:inkml="http://www.w3.org/2003/InkML">
  <inkml:definitions/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22:52:18.7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3312 156 4096,'4'-4'672,"-1"2"0,0-2 1,0 1-1,0 0 0,-1 0 0,1 0 1,-1-1-1,0 0 0,-1 0 0,1 1 1,-1-1-673,0 2 173,-1 0 0,1 0 1,-1 1-1,0-1 0,0 0 0,0 1 1,0-1-1,0 0 0,-1 0 1,1 1-1,-1-1 0,1 0 0,-2 0-173,2 1 64,-1 0 0,0 1-1,0-1 1,0 0-1,0 0 1,0 0 0,0 1-1,0 0 1,0-1-1,0 0 1,0 1 0,0-1-1,0 1 1,-1-1-1,1 1 1,0 0 0,-1-1-1,1 1 1,0 0-1,-1 0 1,1-1-1,0 1 1,-1 0 0,1 0-1,0 0 1,-1 0-64,-10 1 393,0 1 0,-1-1-1,1 1 1,-9 3-393,-16 1 893,15-4-608,0 0 0,0-1 0,0-1 0,-1 0 0,1-1 0,0-1 0,-3 0-285,-46-8 945,-38-9-945,5 0 244,-11 2-92,-1 4 0,-52 1-152,27 8 432,-73 6-432,114 1 77,-54 1 11,-32 3 156,2 0 115,-456-5 137,602-2-482,-1 1 1,0 1 0,1 1-1,-1 1 1,-31 7-15,56-7 3,0-1 0,0 1 0,0 0 0,1 1 0,-1 0 0,2 1 1,-1 0-1,1 0 0,1 0 0,-1 1 0,2 0 0,-1 1 0,2 0 0,-1 0 0,1 0 0,-4 6-3,-123 156 0,120-149 29,2-1-1,1 0 0,1 2 0,2-1 1,-4 15-29,4-2 52,2 0 1,2 0-1,2 12-52,1-13-42,-2 83 178,6-90-45,2 0 1,1 0-1,4 11-91,-1-18 62,1-1 0,1 1 0,2-1 0,2 2-62,54 68-221,-47-64 387,2 0 1,22 17-167,-33-32 71,0 0-1,1 0 1,1-2-1,0 1 0,1 0 1,0-1-1,15 5-70,22 7 235,1-1 0,2-3-1,0 0 1,36 5-235,-7-6 58,169 28 113,-102-27 12,43-2-183,154 0 207,-60-8 6,-126-5-26,-1-4-1,0-6 1,21-7-187,-19-5 231,-33 4-36,-103 16-165,0-2-1,0-1 0,-1 0 0,0-2 0,0 0 0,-1 0 0,0-1 0,-1-2 0,2 0-29,-8 1 40,5-2 104,-1-1-1,2-1-143,-16 8 31,0 1 0,-1-1 0,0-1 0,0 1 0,-1-1 0,0 1 0,3-6-31,9-15 18,53-74 92,-35 52-126,-2-2 0,-4 0 0,2-12 16,-23 42-2,-1-1 0,-2 0 1,0-12 1,0 4 53,0 3-61,-3 0 0,-1-1 0,-2 2 0,-6-26 8,3 32 20,-1 0 0,-2 0 0,-1 1 0,-3-4-20,6 12-18,-1 1 0,-1-1 0,-1 1 0,0-1 0,0 2 0,-1-1 0,-1 1 0,-5-4 18,-1 1-52,2-1 1,-4-5 51,-24-19-9,18 16 25,-12-8 48,28 23-84,0 0-1,-1 1 1,0-1 0,0 1 0,0 0 0,-4-1 20,10 5-22,0-1 0,-1 0 0,1 0 0,-1 1 0,0-1 0,1 1 0,-1-1 0,1 1 0,-1 0 0,0 0 0,1 1 0,-1-1 0,0 1 0,1-1 1,-1 1-1,1 0 0,0 0 0,-1-1 0,1 1 0,-3 2 22,4-2-35,-6 2-310,0 1 0,-1-2 0,0 1 0,0-1-1,0 1 1,-1-1 0,1-1 0,-1 1 0,-7 0 345,16-2-208,0 0 0,-1 0 0,1-1 0,-1 1 0,1 0 0,0 0 0,-1-1 0,1 1 1,0-1-1,-1 1 0,1-1 0,0 1 0,0 0 0,-1 0 0,1-1 0,0 0 0,0 0 0,0 1 1,0-1-1,0 0 0,0 0 0,1 1 0,-1-1 0,0 0 0,0 0 0,1 0 0,-1 0 0,1 0 1,-1 0-1,1 1 0,0-1 0,-1 0 0,1-1 0,0 1 0,0 0 0,0 1 208,0-6-462,-1 2 0,2 0 0,-1-1 0,1 0-1,0 0 1,0 1 0,1-1 462,17-31-1061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2T01:37:42.5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 0 8960,'-18'7'3424,"9"-7"-2656,4 0 192,1 0-96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2T01:38:34.9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126 875 8320,'-5'1'6063,"-12"4"-3947,-9 2-2040,1 9 872,19-13-539,1 1 0,-1 0 1,-1-1-1,1 0 1,-1 1-1,0-1 1,-2 0-410,55-30 2026,-9 9-1979,2 0 0,1 2-1,1 0 1,1 2 0,1 0-1,2 2 1,0 1 0,45-7-47,83-11 421,2 3 0,122-5-421,-79 18 473,2 6 0,-1 5 0,211 16-473,98 25 867,215 9 250,-163-34-365,155-8-91,-496-5-451,0-6 0,0-6-1,212-28-209,-324 23 95,-2-3 0,17-7-95,-62 9 61,-1-2 1,-2-2-1,59-22-61,17-16 163,-4-3-1,66-38-162,8-17-677,21-23 677,-209 118-36,-18 11-13,0 1-1,2-1 0,0 2 0,14-6 50,-31 14-16,1 0 0,-1 0 0,1 0 1,0 0-1,-1 0 0,1 1 0,0-1 0,0 1 0,-1-1 0,1 1 0,0 0 1,0 0-1,0-1 0,0 1 0,0 1 0,0-1 0,0 0 0,0 0 0,-1 0 1,1 1-1,1 0 16,3 1-37,0 0 1,0 1-1,-1-1 1,1 1-1,-1 0 1,0 0 0,1 1 36,-1 0 17,79 48-23,-57-34 7,1 0-1,32 15 0,50 14 119,3-2-1,4-3 0,3-3 1,2-4-1,106 21-118,-93-28 185,1-3 0,2-4 0,55 2-185,22-5-59,195 2 59,-209-18 184,90-9-184,204-18 600,-419 20-771,391-26 305,140-8 447,-360 30-1168,114 6 587,-158 7 152,-2 5 0,0 6 0,-1 5 0,64 15-152,-231-29 35,1 1-1,-2 0 0,0 2 1,0 0-1,-2 1 0,0 1 0,7 4-34,-8 6 127,-20-7-550,-10-14 366,0 0 0,0 1 0,0-1 0,0 0 1,0 1-1,0-1 0,0 0 0,0 1 0,0-1 0,0 0 0,-1 1 1,1-1-1,0 0 0,0 0 0,0 1 0,-1-1 0,1 0 1,0 1-1,-1-1 0,1 0 0,0 0 0,-1 1 0,1-1 1,0 0-1,-1 0 0,1 0 0,-1 1 0,1-1 0,-1 0 0,1 0 1,-1 0-1,1 0 0,-1 0 0,1 0 57,-4 0-342,0 0 0,0-1 0,0 1 0,1-1 0,-1 1 0,0-1 0,1 0 0,-1 0 0,1 0 0,-1 0 0,1-1 0,0 1 0,0 0 0,-1-2 342,-6-1-300,-27-11-308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12T14:37:40.42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2T01:38:56.5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50 11392,'-6'-21'8710,"-10"1"-5361,15 19-3323,1 0 1,-1 0 0,0 1-1,0-1 1,0 1 0,0-1-1,1 0 1,-1 1 0,0 0-1,0-1 1,0 1-1,0 0 1,0-1 0,0 1-1,0 0 1,0 0 0,0 0-1,0 0 1,0 0 0,0 0-1,0 0 1,0 0 0,0 0-1,0 0 1,0 1 0,0-1-1,0 0 1,0 1 0,0-1-1,0 1 1,0-1-1,0 1 1,1-1 0,-1 1-1,0 0 1,0-1 0,1 1-1,-1 0 1,0-1 0,1 1-1,-1 0 1,0 0 0,1 0-1,0 0 1,-1 0 0,1 0-27,-8 16 7,2 0 0,0 0 1,1 1-1,0 0 0,0 12-7,-4 14 1,-5 9 86,3 0-1,2 1 1,3 0 0,1 14-87,5-59 8,0 0 0,1 1 0,0-1 0,0 0 0,1 1 0,3 7-8,-5-14 25,2 0 0,-1-1 1,0 1-1,0-1 0,1 0 1,-1 1-1,1-1 1,0 0-1,0 0 0,-1 0 1,1 0-1,1 0 1,-1 0-1,0-1 0,0 1 1,1-1-1,-1 1 0,1-1 1,-1 0-1,1 0 1,-1 0-1,1 0 0,0-1 1,-1 1-1,2-1-25,30 4 63,23-2-63,-24-1-16,0 1 1,0 2 15,133 15-1573,-163-19 1092,-1 0 1,1 0-1,-1 0 0,1 0 1,-1 0-1,1 0 0,-1-1 1,1 1-1,0-1 481,-1 0-875,-1 1 0,1-1 0,-1 0 0,0 0 0,1 0 0,-1 0 0,0 0 0,0 0 0,1 0 1,-1 0-1,0-1 0,0 1 0,0 0 0,-1-1 0,2-1 875,6-12-3648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2T01:38:56.9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0 115 11776,'0'19'6474,"18"-27"-5279,5-8-1484,-15 9 291,0 1 0,1 1 0,-1 0 0,1 0 0,0 0 0,0 1 1,1 1-1,8-3-2,88-16 104,74-15-3856,-162 33 3299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2T01:38:57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1 142 13056,'5'1'903,"0"-1"1,0 0-1,0 0 1,0 0 0,0-1-1,0 0 1,2 0-904,11-2 933,-7 1-659,1 0 0,-1-1 1,0 0-1,0-1 0,-1 0 0,6-4-274,-3 3 56,52-19-2019,0 3-1,6 1 1964,-12 4-1566,-6 0-7500,-30 8 5962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2T01:38:57.6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11904,'-3'7'1510,"2"-5"-1007,0-1 0,0 1 0,1-1 0,-1 1 0,1-1 0,-1 1 0,1-1 0,-1 1 0,1 0 0,0-1 0,0 1 0,-1-1 0,1 1-503,1-1 73,0 1 0,-1-1 0,1 0 0,0 0 1,0 0-1,0 0 0,0 1 0,0-1 0,0-1 0,0 1 0,0 0 0,0 0 0,0 0 0,0 0 0,1-1 1,-1 1-1,0-1 0,1 1-73,40 25 267,-1 2 0,-1 2 0,-2 1 0,22 25-267,36 28 276,-55-47-71,2 5-205,-12-12-2051,0-2-3916,-26-25 4111,-1-5 880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2T01:38:58.0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0 12032,'-3'6'499,"0"0"1,1 0 0,-1 0 0,1 0 0,1 0 0,-1 1-1,1-1 1,0 1 0,1 2-500,0 64 4200,1-33-3299,-9 210-3930,7-250 2801,1 1 0,0-1 1,0 0-1,0 1 0,0-1 0,0 1 0,0-1 1,0 0-1,0 1 0,0-1 0,0 1 0,1-1 0,-1 0 1,0 1-1,0-1 0,0 1 0,0-1 0,0 0 1,1 1-1,-1-1 0,0 0 0,0 1 0,1-1 0,-1 0 1,0 1-1,1-1 0,-1 0 0,0 0 228,10-6-6245,2-9 3019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2T01:38:58.4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94 11904,'2'8'1812,"0"1"0,-1-1 0,0 1 0,-1 8-1812,-6 66 1700,1-40-1609,2 101-1136,3-143 1002,4 16-1795,-1-15-1396,-2-10-2152,-1-10 2485</inkml:trace>
  <inkml:trace contextRef="#ctx0" brushRef="#br0" timeOffset="1">5 0 12800,'-4'24'4831,"4"-16"-3775,8 8-608,-8-13-544,5 1-2304,-1 4-831,-1-4 1663,6-4 864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2T01:38:58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248 1 11520,'0'2'179,"0"1"1,0-1 0,0 0-1,0 0 1,0 1-1,0-1 1,0 0 0,-1 1-1,1-1 1,-1 0 0,1 0-1,-1 1 1,0-1-1,0 0 1,0 0 0,0 0-1,-1 0 1,1 0 0,0 0-1,-1-1 1,0 1-1,1 0 1,-1-1 0,0 1-1,0-1 1,1 0 0,-1 1-1,-1-1-179,-10 7 1285,0-1 0,0-1 0,-1-1 0,-6 3-1285,-17 7 1094,28-11-1093,-46 26 22,50-27-20,1 0-1,0 0 0,-1 1 0,1-1 0,0 1 0,1 0 0,-1 0 0,1 0 0,-3 4-2,6-7 5,-1-1-1,1 1 1,0 0 0,-1-1 0,1 1-1,0 0 1,-1 0 0,1-1-1,0 1 1,0 0 0,0 0 0,0-1-1,0 1 1,0 0 0,0 0-1,0 0 1,0-1 0,0 1 0,0 0-1,0 0 1,1 0 0,-1-1-1,0 1 1,1 0 0,-1-1 0,0 1-1,1 0-4,0 0 25,0 1-1,1-1 0,-1 0 0,1 0 1,-1 0-1,1 0 0,-1 0 1,1 0-1,-1-1 0,1 1 0,0 0 1,0-1-25,6 2 106,0 0 0,0-1 0,0 0 0,1 0 0,1-1-106,3 0 177,1 0-112,-1 0-1,0 0 0,0 1 0,0 1 1,0 0-1,2 2-64,-11-3 3,-1 0 0,1 1 0,0 0 1,-1 0-1,0 0 0,1 0 0,-1 0 0,0 0 0,0 1 0,0 0 0,-1-1 1,1 1-1,-1 0 0,1 0 0,-1 1 0,0-1 0,0 0 0,0 1 0,-1-1 1,1 1-1,-1 0 0,0-1 0,0 1-3,0 1 31,0-1 0,0 1 0,0 0 0,-1 0 0,0-1 0,0 1 0,0 0-1,0-1 1,-1 1 0,0 0 0,0-1 0,0 1 0,0 0 0,-1-1 0,0 0 0,0 1 0,0-1 0,-1 2-31,-7 7 104,0 1 1,0-2 0,-1 0-1,-10 9-104,8-8-270,0 1 0,1 0 0,0 1 270,6-1-944,6-14 873,0 0-1,0 0 0,0 0 1,0 0-1,0 1 0,0-1 0,0 0 1,-1 0-1,1 0 0,0 1 1,0-1-1,0 0 0,0 0 0,0 0 1,1 0-1,-1 1 0,0-1 1,0 0-1,0 0 0,0 0 0,0 1 1,0-1-1,0 0 0,0 0 1,0 0-1,0 0 0,0 0 0,1 1 1,-1-1-1,0 0 0,0 0 1,0 0-1,0 0 0,0 0 0,1 0 1,-1 0-1,0 1 0,0-1 1,0 0-1,0 0 0,1 0 0,-1 0 1,0 0-1,0 0 0,0 0 1,0 0-1,1 0 0,-1 0 0,0 0 1,0 0-1,0 0 0,1 0 1,-1 0-1,0 0 0,0 0 0,0 0 1,0 0-1,1 0 0,-1-1 1,0 1-1,0 0 0,0 0 0,0 0 1,0 0-1,1 0 72,24-14-7471,-2-7 4078,-1-2 2071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2T01:38:59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13696,'5'5'1808,"-5"-4"-1429,1 0-1,0 0 0,0 0 0,-1-1 1,1 1-1,0 0 0,-1 0 1,1 0-1,-1 0 0,1 0 0,-1 0 1,0 1-1,1-1 0,-1 0 0,0 0 1,0 1-379,0-1 1338,6 11-58,-4 4-1357,-1 1 0,-1-1 0,0 0 0,-1 0 0,0 1 0,-2-1 0,0 2 77,-6 54-234,7-15-104,3 1 0,2-1-1,3 2 339,0-21-3860,6 21 3860,-7-47-3914,-5-18 3157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2T01:39:00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 12032,'-2'2'675,"1"1"0,-1-1 0,1 1 0,0 0 0,0 0 0,0-1 0,0 1 1,1 0-1,-1 0 0,1 0 0,0 0 0,0 2-675,0-4 75,0 1 1,1-1-1,-1 0 1,1 1-1,0-1 1,-1 0-1,1 1 1,0-1-1,0 0 0,0 0 1,0 0-1,0 0 1,0 0-1,0 0 1,0 0-1,0 0 1,0 0-1,1-1 0,-1 1 1,0 0-1,0-1 1,1 1-1,-1-1 1,1 1-1,-1-1 1,0 0-1,2 0-75,56 16 105,46 5-105,-77-17 1,0-1 1,0-1 0,0-2 0,27-3-2,-20-5 77,-28 6-64,1 0 0,-1 1-1,1 0 1,6-1-13,-13 3 2,-1-1-1,1 0 1,-1 0-1,1 0 1,-1 0-1,0 0 1,1 1-1,-1-1 1,1 0-1,-1 0 1,0 1 0,1-1-1,-1 0 1,1 1-1,-1-1 1,0 0-1,0 1 1,1-1-1,-1 1 1,0-1-1,0 1 1,1-1 0,-1 0-1,0 1 1,0-1-1,0 1 1,0-1-1,1 1 1,-1-1-1,0 1 1,0-1-1,0 1 1,0 0-2,0 22 57,-1-14-48,1 0-7,0 14 33,1 0 1,0 0 0,4 10-36,-4-27 8,0 0 1,0 0-1,1 0 1,0-1-1,0 1 0,1-1 1,-1 1-1,1-1 1,0 0-1,1 0 0,-1 0 1,1 0-1,0-1 1,0 1-1,4 2-8,-5-6 2,-1 1 0,0-1 0,0 0 0,1 0 1,-1 0-1,1 0 0,-1 0 0,1 0 0,-1-1 0,1 1 0,0-1 0,-1 0 0,1 0 0,-1 0 1,1 0-1,0 0 0,-1 0 0,1-1 0,-1 0 0,1 1 0,0-1 0,-1 0 0,0 0 1,1 0-1,-1 0 0,0-1 0,1 1 0,-1-1 0,1 0-2,9-8-58,0 0 0,-1 0 0,0-1 0,8-10 58,-5 4-32,8-8 20,25-25-3,-44 47 15,1-1-1,0 1 1,0 0-1,0 1 1,1-1 0,-1 1-1,1 0 1,-1 0-1,1 0 1,0 0-1,3 0 1,-7 2 4,1 0-1,0 0 0,-1 0 0,1 0 0,0 0 1,-1 1-1,1-1 0,0 0 0,-1 1 0,1-1 1,-1 1-1,1 0 0,-1 0 0,1-1 0,-1 1 1,0 0-1,1 0 0,-1 0 0,0 0 0,0 0 1,0 1-1,0-1 0,0 0 0,0 1 0,0-1 1,0 0-1,0 1 0,0-1 0,-1 1 0,1-1 1,-1 1-1,1 0-3,3 9 36,-1 0 0,-1 0 0,1 0 0,-1 7-36,1 0 15,0-1-20,-2-9 5,0-1 0,1 1 0,0-1 0,0 0 0,0 0-1,1 0 1,0 0 0,3 4 0,-6-10 0,1-1 0,-1 0-1,0 1 1,0-1-1,1 0 1,-1 1 0,0-1-1,1 0 1,-1 0-1,0 1 1,1-1 0,-1 0-1,1 0 1,-1 0-1,0 0 1,1 1 0,-1-1-1,1 0 1,-1 0-1,0 0 1,1 0 0,-1 0-1,1 0 1,-1 0-1,1 0 1,-1 0 0,0 0-1,1-1 1,-1 1-1,1 0 1,12-10-29,9-19-47,-20 26 65,12-17-53,0 0 0,2 1 0,0 1 0,13-11 64,-29 29 4,0 0 0,0-1-1,1 1 1,-1 0 0,0-1-1,0 1 1,1 0-1,-1 0 1,0 0 0,0-1-1,1 1 1,-1 0 0,0 0-1,1 0 1,-1 0 0,0 0-1,1-1 1,-1 1-1,0 0 1,1 0 0,-1 0-1,0 0 1,1 0 0,-1 0-1,0 0 1,1 0 0,-1 0-1,0 0 1,1 1 0,-1-1-1,0 0 1,1 0-1,-1 0 1,0 0 0,0 0-1,1 0 1,-1 1 0,0-1-1,1 0 1,-1 0 0,0 1-1,0-1 1,0 0-1,1 0 1,-1 1 0,0-1-1,0 0 1,0 0 0,1 1-1,-1-1 1,0 0 0,0 1-1,0-1 1,0 0 0,0 1-1,0-1 1,0 0-1,0 1-3,3 24 126,-2-18-100,0 5-2,1 0 1,1 1-1,0-1 1,1 0-1,1 0 0,4 9-24,-6-16 28,-1 0-1,1 0 0,0 0 0,1-1 0,-1 0 1,1 1-1,0-1 0,0 0 0,0-1 0,1 1 0,-1-1 1,1 0-1,0 0 0,0 0 0,0-1 0,2 1-27,4 1 53,0-2 0,-1 1 0,1-1 0,1-1-1,-1 0 1,0 0 0,0-1 0,0-1 0,0 0 0,0 0 0,0-1-1,0-1 1,0 0 0,0 0 0,-1-1 0,1 0 0,-1-1-1,0 0 1,-1 0 0,1-2-53,6-4-14,0 0 1,-1-1-1,0-1 0,-1-1 1,0 0-1,-1-1 1,-1 0-1,0-1 0,-1 0 1,-1-1-1,0-2 14,-9 18-18,0-1-1,0 1 1,0-1 0,0 0 0,0 0-1,-1 0 1,1 1 0,-1-1 0,1 0-1,-1 0 1,0 0 0,0 0 0,0 0-1,0 0 1,0 0 0,0 0-1,0 0 1,0 1 0,-1-1 0,1 0-1,-1 0 1,0 0 0,1 0 0,-1 1-1,0-1 1,0 0 18,-1 0-28,0 1 0,0 0 0,1-1 0,-1 1 0,0 0-1,0 0 1,0 0 0,0 0 0,-1 0 0,1 1 0,0-1 0,0 1 0,0-1 0,-1 1-1,1 0 1,0 0 0,0 0 0,-1 0 0,1 0 0,0 0 0,0 1 0,-1-1 28,-7 3-24,0-1 0,1 1 1,0 0-1,-1 1 1,1 0-1,1 1 1,-1 0-1,1 0 0,-1 1 1,2 0-1,-1 0 1,1 1-1,-7 7 24,10-10 10,0 1 1,0 0-1,0-1 0,0 2 1,1-1-1,0 0 0,0 1 0,1-1 1,-1 1-1,1 0 0,0 0 1,1 0-1,-1 0 0,1 0 1,1 0-1,-1 0 0,1 1 0,0-1 1,0 0-1,1 0 0,0 0 1,1 5-11,2 2 71,2 0 1,0 0 0,0 0 0,1-1-1,0 0 1,1-1 0,8 10-72,17 16 305,22 19-305,-24-25 3,-3-4-44,4 5 33,-1 1 1,7 14 7,-30-38 7,-1 1 0,-1 0 0,0 0 0,0 1 0,-1 0 0,0 0 0,-1 0 0,0 1 0,-1-1 1,0 1-1,-1 1-7,-1-7 8,-1 1 1,0-1-1,0 0 0,0 1 1,-1-1-1,0 0 1,0 0-1,-1 0 1,0 1-1,0-1 1,0-1-1,-1 1 1,1 0-1,-2 1-8,-2 1 7,1 0 1,-1-1-1,-1 0 0,1 0 1,-1 0-1,0-1 0,-1 0 0,1 0 1,-1-1-8,-16 9-66,0-1 1,0-2 0,-1 0-1,-1-2 1,0 0 0,-7 0 65,7-2-126,-1-1 0,0-1 0,0-2 0,0 0 0,-1-2 1,-7-1 125,24 0-313,0-1-1,0-1 1,-1 0 0,1 0 0,1-1 0,-1-1 0,0 0 0,1 0-1,-1-1 1,1 0 0,1-1 0,-1 0 0,1 0 0,0-1 0,0 0-1,-5-6 314,-1-5-2018,0 0-1,-7-13 2019,-5-11-874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2T01:39:00.8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16639,'-5'12'6240,"10"-4"-4864,-1 4-1568,-4-8-1024,0-1-3008,0-3-1087,0 0 2655,-4-10 1408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12T14:37:44.94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2T01:39:16.5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1 12544,'1'35'9412,"-1"-18"-8901,1 1-1,-2-1 1,-1 1 0,-2 12-511,-29 148 886,0 74-886,25-154 6,7-55-2706,0-48 1546,0 0-1,0 0 0,0 0 1,-1 0-1,0 0 1,0 0-1,-1-2 1155,-3-7-819,-5-16 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2T01:39:17.0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23 147 8832,'-14'1'2896,"6"-2"1434,27-9-1415,-11 4-2641,15-4 388,-1 0-1,1 1 0,1 2 1,0 0-1,13-1-661,40-4 1944,9 2-1944,44-6 653,-15 0-7,39-8 351,-153 24-996,0 0 1,0-1-1,0 1 0,0 0 1,0 0-1,0-1 1,1 1-1,-1 0 0,0 0 1,0 0-1,0 0 1,0 1-1,1-1 0,-1 0 1,0 0-1,0 1 1,0-1-1,0 1 0,0-1 1,0 1-2,2 7-2320,-2 6-5846,4-2 2928,3-1 4316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2T01:39:17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485 9 12288,'3'-1'1549,"-2"1"-1352,-1 0 0,0 0 0,1 0 0,-1 0 0,1 0 0,-1 0 0,0-1 0,1 1 0,-1 0 0,1 0 0,-1 0 0,0 0 1,1 0-1,-1-1 0,0 1 0,1 0 0,-1 0 0,0-1 0,1 1 0,-1 0 0,0-1 0,0 1 0,1 0 0,-1-1 1,0 1-1,0 0 0,0-1 0,1 1 0,-1 0 0,0-1 0,0 1-197,-19 0 3968,-66 27-3323,50-18-525,1 1 1,0 2-1,1 2 0,0 0 0,-4 5-120,16-7 146,1 1-1,0 1 1,1 0-1,1 2 1,0 0-1,1 1 1,1 1 0,-3 3-146,17-18 24,0 0 0,0 0 0,0 0 0,0 0 0,1 0 1,-1 0-1,1 0 0,0 0 0,0 0 0,0 1 1,0-1-1,0 1 0,1-1 0,0 1 0,-1-1 0,1 0-24,1 0 29,-1-1 0,1 1 0,0-1 0,-1 1 0,1-1 0,0 0 0,0 1 0,1-1 0,-1 0 0,0 0 0,1 0 0,-1 0 0,1 0 0,0 0 0,0-1 0,-1 1 0,1 0 0,0-1 0,0 0 0,1 1 0,-1-1 0,1 0-30,17 9 72,0-2-1,1 0 1,0-1-1,1-1 0,17 2-70,-9-2 62,1 2-1,12 6-61,-20-6-11,-10-4 42,0 1 1,-1 0-1,1 1 1,-1 0-1,0 1 0,-1 0 1,1 1-1,7 7-31,-17-14 18,-1 1-1,0-1 0,0 1 1,0 0-1,0-1 1,0 1-1,-1 0 1,1 0-1,0 0 1,-1-1-1,0 1 1,1 0-1,-1 0 0,0 0 1,0 0-1,0 0 1,0 0-1,0 0 1,0-1-1,0 1 1,-1 0-1,1 0 0,-1 0 1,0 0-1,1-1 1,-1 1-1,0 0 1,0 0-1,0-1 1,0 1-1,-1 0-17,-5 8 37,0 0 0,-1 0 0,0-1 0,-6 4-37,7-5 4,-70 74-1012,72-77 646,-10 7-627,16-12 943,-1 0 0,0 0 0,0 0 1,0 0-1,0 0 0,1 0 0,-1 0 1,0 0-1,0 0 0,0 0 0,0 0 0,0 1 1,1-1-1,-1 0 0,0 0 0,0 0 1,0 0-1,0 0 0,0 0 0,1 0 1,-1 0-1,0 0 0,0 0 0,0 1 1,0-1-1,0 0 0,0 0 0,0 0 0,0 0 1,1 0-1,-1 1 0,0-1 0,0 0 1,0 0-1,0 0 0,0 0 0,0 1 1,0-1-1,0 0 0,0 0 0,0 0 1,0 0-1,0 0 0,0 1 0,0-1 0,0 0 1,0 0-1,0 0 0,0 0 0,-1 1 1,1-1-1,0 0 0,0 0 0,0 0 1,0 0-1,0 0 0,0 0 0,0 1 1,0-1-1,-1 0 0,1 0 0,0 0 0,0 0 1,0 0-1,0 0 0,0 0 0,0 0 1,-1 0 45,4 0-1443,0-1 0,0 0 0,0 0 0,0-1 1,0 1-1,-1 0 0,1-1 0,0 0 0,-1 0 1443,2 0-1334,13-9-1615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2T01:39:18.3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535 6 13184,'8'-2'2364,"-7"1"-2020,0 1 0,0-1 0,0 1 0,0 0-1,0-1 1,0 1 0,0 0 0,0 0 0,0 0 0,0 0 0,0 0 0,0 0-1,0 0 1,0 0 0,0 1 0,1-1-344,-2 1 1819,-14-1 863,-23-1-2104,-8 1 780,-18 3-1358,48-2 79,0 1 0,-1 1 0,1 1 1,0 0-1,0 1 0,1 0-79,-9 4 18,1 1 1,0 1 0,1 0-1,0 2 1,1 0 0,-15 14-19,33-25-6,0 0-1,0 0 1,0 0 0,0 0 0,0 0-1,0 0 1,1 0 0,-1 1 0,1-1-1,0 0 1,-1 1 0,1-1 0,0 1 0,1 0-1,-1-1 1,0 1 0,1 0 0,-1-1-1,1 1 1,0 0 0,0 0 0,0-1-1,0 1 1,1 0 0,-1 0 0,1-1-1,-1 1 1,1 0 0,0-1 0,0 1 0,0-1-1,1 1 1,-1 0 6,4 4 7,1 0 0,0 0 0,0 0 0,0 0-1,0-1 1,1 0 0,0-1 0,1 0 0,5 4-7,8 3 55,0-1 1,1-1 0,1 0 0,7 0-56,96 27 217,-99-30-151,81 18 100,26 8 15,-134-33-172,1 0 0,0 0-1,0 0 1,0 1 0,0-1-1,-1 0 1,1 0 0,0 1 0,0-1-1,-1 0 1,1 1 0,0-1-1,-1 1 1,1-1 0,0 1 0,-1-1-1,1 1 1,0 0 0,-1-1-1,1 1 1,-1 0 0,1-1 0,-1 1-1,0 0 1,1 0 0,-1-1-1,0 1 1,1 0 0,-1 0-1,0-1 1,0 1 0,0 0-9,0 1 28,-1 0 0,0-1 1,0 1-1,0 0 0,1-1 0,-2 1 1,1-1-1,0 1 0,0-1 0,0 1 1,-1-1-1,1 0 0,0 0 0,-1 0 1,0 0-1,1 0-28,-19 12 78,0-2 0,-1-1-1,0 0 1,0-1 0,-2-1-78,-14 6-160,-60 27-24,2 5 0,2 4 0,3 4 0,-7 10 184,36-18 181,61-46-170,6-12-2443,42-64-8319,-19 35 9359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2T01:39:40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265 138 9216,'0'0'187,"0"0"1,0 0 0,0 0-1,0 0 1,0 0 0,0 0-1,0 0 1,0 0 0,0 0-1,0 0 1,0 0 0,-1 0-1,1 0 1,0 0-1,0 0 1,0 0 0,0 0-1,0 0 1,0 0 0,0 0-1,0 0 1,0 0 0,0 0-1,0 0 1,0 0 0,0 0-1,0 0 1,0 0 0,0 0-1,0 0 1,0 0 0,0 0-1,-1 0 1,1 1-1,0-1-187,-4-14 1061,-2-21-1484,6 31 507,0 0 1,0-1-1,0 1 0,-1 0 1,0 0-1,0 0 0,0 0 1,-1 0-1,1 0 0,-1 0 1,0 0-1,0 0 0,0 1 1,-1-1-1,1 1 1,-1-1-1,0 1 0,0 0 1,-1-1-85,2 3 38,0-1 0,-1 1 1,1-1-1,-1 1 0,1 0 0,-1 0 1,1 0-1,-1 1 0,0-1 1,1 1-1,-1-1 0,0 1 1,0 0-1,1 0 0,-1 0 0,0 0 1,0 0-1,1 1 0,-1 0 1,0-1-1,1 1 0,-1 0 1,1 0-1,-1 0 0,1 0 1,-1 1-1,1-1 0,0 1 0,-1-1 1,1 1-39,-11 8 23,1 1-1,0 0 1,0 0 0,1 1 0,1 0 0,0 1 0,-1 3-23,4-6 18,0 1 0,2-1 0,-1 1 0,1 0 0,1 0 0,0 1 1,1-1-1,0 1 0,0 0 0,1 1-18,2-11 7,-1 1 0,1 0-1,0-1 1,0 1 0,0-1 0,1 1 0,-1-1-1,0 1 1,1-1 0,0 1 0,-1-1 0,1 1-1,0-1 1,0 0 0,1 1 0,-1-1 0,0 0-1,1 0 1,-1 0 0,1 0 0,0 0-1,0 0 1,0-1 0,0 1-7,0 0 7,1-1-1,0 0 1,-1 0 0,1 0 0,0 0-1,0-1 1,0 1 0,-1-1-1,1 1 1,0-1 0,0 0 0,0 0-1,0 0 1,0-1 0,0 1-1,0-1 1,-1 0 0,1 1 0,0-1-1,0 0 1,1-1-7,9-4 24,0 0 0,0-1 0,-1-1 1,0 0-1,0 0 0,-1-1 0,1-2-24,-8 8 25,0-1 1,0 0-1,0 0 1,-1 0-1,0 0 0,0 0 1,0-1-1,0 0 1,0 1-1,-1-1 1,0 0-1,0 0 0,-1 0 1,1 0-1,-1-1 1,0 1-1,0 0 1,-1-1-1,0 1 0,0-3-25,0 6-11,0-1 1,0 1-1,-1 0 0,1 0 0,-1-1 0,0 1 0,1 0 0,-1 0 0,0 0 0,0 0 1,0 0-1,-1 0 0,1 0 0,0 1 0,-1-1 0,1 0 0,-1 1 0,0-1 0,1 1 1,-1-1-1,0 1 0,0 0 0,0 0 0,0 0 0,0 0 0,0 0 0,0 0 0,0 1 0,-1-1 1,1 1-1,0-1 0,0 1 0,-1 0 0,1 0 11,-10 0-733,0 1 1,1 0-1,-1 0 1,1 1-1,-1 1 1,-1 1 732,-10 1-5426,14-5 620,3-3 1740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2T01:39:40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83 9472,'19'6'2223,"0"1"1,0 0 0,11 8-2224,-15-7 108,-1 1 0,0 0 1,0 1-1,-1 1 0,0 0 1,-1 1-1,4 5-108,8 9 141,-15-18 170,-1 0 1,0 1-1,0 0 0,-1 0 0,0 1 1,-1 0-1,5 10-311,-54-91 2309,40 65-2292,1-1-1,-1 0 1,1 0-1,1 0 1,0 0-1,0 0 1,0 0-1,1 0 1,-1 0 0,2 0-1,-1-1 1,1 0-17,0 4 7,0 1-1,0-1 1,0 0 0,0 1 0,1-1 0,-1 1 0,1-1 0,0 1 0,0 0 0,0 0 0,1 0-1,-1 0 1,1 0 0,-1 1 0,1-1 0,0 1 0,0-1 0,0 1 0,0 0 0,1 0 0,-1 0-1,0 1 1,3-1-7,37-12-2868,0 2 0,12 0 2868,-11 3-3911,-1-2 1,11-6 3910,-36 10-3242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2T01:39:41.4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402 0 13952,'4'3'658,"0"1"0,0-1 1,-1 0-1,1 1 0,-1 0 1,0 0-1,0 0 0,0 0 1,0 0-1,-1 0 0,1 2-658,-3-5 122,1 0-1,-1 1 0,0-1 1,1 1-1,-1-1 1,0 0-1,0 1 0,0-1 1,0 1-1,0-1 1,0 1-1,0-1 0,-1 1 1,1-1-1,-1 0 0,1 1 1,-1 0-122,0-1-19,0 1 0,0 0 0,-1 0 0,1 0 0,-1-1 0,1 1 0,-1-1 0,0 1 0,1-1 0,-1 0 0,0 1 0,0-1 0,0 0 0,-2 0 19,-28 12-160,-1-1 0,0-2 0,-17 3 160,6-2 224,32-8-161,-12 3 37,1 1 1,0 1-1,0 1 0,-9 5-100,31-14 1,1 1 0,-1-1 0,1 0 0,0 0 0,-1 0 0,1 1 0,-1-1 0,1 0 0,0 1 0,-1-1 0,1 0 0,0 1 0,-1-1 0,1 0 0,0 1 0,-1-1 0,1 1 0,0-1 0,0 0 0,-1 1 0,1-1 0,0 1 0,0-1 0,0 1 0,0-1-1,0 1 1,0-1 0,0 1 0,0-1 0,0 1 0,0-1 0,0 1-1,0 0-1,1 0 0,-1 0 0,1 0 0,0 0 0,-1 0-1,1 0 1,0 0 0,0 0 0,0 0 0,0-1 0,0 1-1,0 0 1,0 0 1,36 16-48,4-1 69,-1 1 0,31 19-21,-57-28 5,-1 0 1,0 1-1,0 0 1,-1 1-1,-1 0 1,0 1-1,0 0 0,-1 1 1,6 8-6,-15-17 10,1-1 0,-1 0-1,1 1 1,-1-1 0,0 1 0,0-1-1,0 1 1,-1 0 0,1-1 0,0 1-1,-1 0 1,0-1 0,0 1 0,1 0 0,-2 0-1,1-1 1,0 1 0,-1 0 0,1 0-1,-1 1-9,-1 0 6,0 0 0,0 0-1,0 0 1,-1-1 0,1 1-1,-1-1 1,0 1 0,0-1-1,0 0 1,0 0-1,-1 0 1,0 0-6,-13 8 46,0-1-1,-1 0 0,0-2 1,0 0-1,-6 1-45,22-8 17,-85 29 95,39-15-395,-41 21 283,84-34-346,1 0 0,0 0 0,0 1 0,0-1 0,0 1 0,0 0 0,1 0 0,-1 1 346,4-4-156,0 1 1,0-1-1,0 1 0,0-1 0,0 0 0,0 1 1,0-1-1,0 1 0,0-1 0,0 1 1,0-1-1,0 0 0,1 1 0,-1-1 1,0 1-1,0-1 0,0 0 0,1 1 1,-1-1-1,0 0 0,0 1 0,1-1 1,-1 0-1,0 1 0,1-1 0,-1 0 1,0 0-1,1 1 0,-1-1 0,1 0 1,-1 0-1,0 0 0,1 0 0,-1 0 0,1 1 1,-1-1-1,0 0 0,1 0 0,-1 0 1,1 0-1,-1 0 0,1 0 156,19 3-7388,-3-3 4396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2T01:39:42.0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24 10496,'4'-22'6394,"-4"20"-4831,0 2-433,0 0-308,0 0-353,-1 0-424,0 1 0,0-1-1,1 0 1,-1 0 0,0 0 0,0 0 0,0 1-1,1-1 1,-1 0 0,0 1 0,0-1 0,1 1-1,-1-1 1,0 1 0,0-1-45,-1 13 162,0-1-1,0 1 1,1-1 0,1 1 0,0-1-1,1 1 1,1 7-162,-2-18 4,1 5 17,0 1 1,0-1-1,1 0 0,0 1 0,0-1 1,1 0-1,0 0 0,0-1 0,1 1 1,0 0-1,0-1 0,0 0 0,1 0 1,4 3-22,-7-6 9,1 0 0,0-1 1,0 0-1,0 1 0,0-1 0,0-1 1,0 1-1,1 0 0,-1-1 0,1 1 1,-1-1-1,1 0 0,-1 0 1,1-1-1,0 1 0,-1-1 0,1 0 1,0 0-1,-1 0 0,1 0 0,0 0 1,-1-1-1,1 0 0,0 0 1,-1 0-1,1 0 0,-1 0 0,0-1 1,1 1-1,0-2-9,3-1-60,1-1 0,-1 0 0,0 0 0,-1-1 0,0 0 0,0 0 0,0-1 0,0 0 0,4-7 60,3-8-554,0 0 0,6-17 554,-15 27-125,-4 12 123,0 0 0,0 0-1,0 0 1,0 0 0,0 0-1,0 0 1,0 0 0,0 0-1,0 0 1,0 0-1,0 0 1,0 0 0,0 0-1,0 0 1,0 0 0,0 0-1,0 0 1,0 0 0,-1 0-1,1 0 1,0 0 0,0 0-1,0 0 1,0 0 0,0 0-1,0 0 1,0 0 0,0 0-1,0 0 1,0 0 0,0 0-1,0 0 1,0 0 0,0 0-1,0 0 1,0 0 0,0 0-1,0 0 1,-1 0 0,1 0-1,0 0 1,0 0 0,0 0-1,0 0 1,0 0 0,0 0-1,0 0 1,0 0 0,0-1-1,0 1 1,0 0-1,0 0 1,0 0 0,0 0-1,0 0 1,0 0 0,0 0-1,0 0 1,0 0 0,0 0-1,0 0 1,0 0 0,0 0 2,-1 1-9,0 1 0,-1 0 0,1 0 0,0-1 0,0 1 0,0 0-1,1 0 1,-1 0 0,0 0 0,1 1 9,-3 7-9,1 0-1,0 0 0,1 0 1,0 0-1,0 1 0,2-1 0,-1 0 1,1 1 9,0-8-8,-1 1 1,1 0 0,0-1 0,0 1-1,1-1 1,-1 1 0,1-1-1,-1 0 1,1 1 0,0-1 0,0 0-1,1 0 1,-1 0 0,1-1-1,-1 1 1,1-1 0,0 1 0,0-1-1,0 0 1,0 0 0,0 0-1,1 0 1,0 0 7,1 0-266,0-1 0,0 1-1,0-1 1,1 0 0,-1 0-1,0 0 1,0 0 0,1-1 0,-1 0-1,2-1 267,0 0-1007,1 0 0,-1-1 0,1 1-1,-1-2 1,0 1 0,0-1-1,0 0 1,0-1 0,-1 0-1,5-3 1008,16-14-2698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2T01:39:42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0 13568,'42'91'9317,"-24"-46"-9331,-2 0-1,-2 1 1,6 39 14,-10-36 36,15 86 67,-24-114 367,-1-35-39,0 8-448,1 0 0,-1 0 0,1 1 0,1-1 0,-1 0 0,1 0 0,0 1 0,0-1 0,1 1 0,-1 0 0,1-1 1,1 1-1,-1 1 0,1-1 17,-3 3-5,1 0 0,-1 1 0,1-1 0,-1 0 0,1 1 0,0 0 0,0-1 0,-1 1 0,1 0 0,0 0 0,0 0 0,0 0 0,0 0 0,1 1 0,-1-1 0,0 1 0,0-1 0,0 1 0,1 0 0,-1 0 0,0 0 0,0 0 0,0 0 0,1 0 0,-1 1 0,0-1 0,0 1 0,0-1 0,0 1 0,0 0 0,0 0 0,0 0 0,0 0 0,0 0 0,0 0 0,0 1 0,0-1 0,0 1 5,3 2 62,0 1-1,0-1 0,0 1 0,0 0 1,-1 0-1,0 0 0,0 0 1,0 1-1,-1 0 0,0 0 0,0 0 1,0 0-1,-1 0-61,-1-2 30,0 0-1,0 0 1,-1 0 0,0-1 0,1 1-1,-1 0 1,-1 0 0,1 0-1,0 0 1,-1 0 0,0-1 0,0 1-1,0 0 1,0-1 0,-1 1 0,0-1-1,1 1 1,-1-1 0,0 0-1,-1 1 1,1-1 0,-3 2-30,-5 6 56,0-1 0,-1 0-1,0-1 1,0 0 0,-1-1 0,0 0 0,-6 2-56,-19 9-172,-36 11 172,28-12-278,39-16 81,-26 14-691,31-16 748,0 1-1,1-1 1,-1 1-1,0-1 1,0 1-1,1 0 1,-1-1-1,0 1 1,1-1-1,-1 1 1,1 0-1,-1 0 1,1-1-1,-1 1 1,1 0 0,-1 0-1,1 0 1,0 0-1,-1-1 1,1 1-1,0 0 1,0 0-1,0 0 1,0 0-1,0 0 1,0 0-1,0 0 1,0 0-1,0 0 1,0-1-1,0 2 141,1-2-231,-1 1 0,1-1 0,-1 1 0,1 0 0,0-1 0,-1 1 0,1-1-1,0 0 1,-1 1 0,1-1 0,0 1 0,-1-1 0,1 0 0,0 1 0,0-1-1,0 0 1,-1 0 0,1 0 0,0 0 0,0 0 0,0 0 0,-1 0 231,23 1-3012,-18-2 1807,18 1-2075,3-3 1318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2T01:39:43.0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207 44 10112,'1'-1'292,"0"0"1,0 0 0,0 0-1,-1 0 1,1 0 0,0-1 0,0 1-1,-1 0 1,1-1 0,-1 1-1,1 0 1,-1-1 0,1 1 0,-1 0-1,0-1 1,0 1 0,0-1-1,0 1 1,0-1 0,0 1-1,0-1-292,0 1 176,-1 0 0,1 0 0,-1 0-1,0 0 1,0 1 0,1-1-1,-1 0 1,0 0 0,0 0 0,0 1-1,0-1 1,0 0 0,0 1-1,0-1 1,0 1 0,0-1-1,0 1 1,0 0 0,0-1 0,0 1-1,0 0 1,0 0 0,0-1-1,0 1 1,-1 0 0,1 0 0,0 0-1,0 1 1,-1-1-176,-5 1 148,1-1 0,-1 2 0,0-1 0,1 1 0,-1 0 0,1 0 0,0 1 0,0 0 1,0 0-1,0 0 0,0 1 0,1 0 0,-1 0 0,-4 5-148,-1 1 132,1 1 0,0 0-1,0 0 1,1 1 0,0 1 0,-1 3-132,6-10 35,1-1 1,1 1-1,-1 0 1,1 1 0,0-1-1,0 0 1,1 0-1,0 1 1,0-1-1,0 1 1,1-1-1,0 1 1,0-1-1,1 1 1,0 3-36,0-7-3,0 1 0,0-1 0,0 1 1,1-1-1,-1 1 0,1-1 0,0 0 1,0 0-1,0 0 0,0 0 1,1 0-1,-1 0 0,1 0 0,-1-1 1,1 1-1,0-1 0,0 0 0,0 0 1,0 0-1,1 0 0,-1-1 0,0 1 1,1-1-1,-1 0 0,1 0 0,0 0 1,2 0 2,4 0-257,-1 0-1,1-1 1,0 0 0,-1-1 0,1 0 0,0 0 0,-1-1 0,1-1 0,-1 1 0,2-2 257,42-18-5140,-7-3-5122,-27 14 6886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12T14:38:30.10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2T01:39:43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87 11648,'1'-1'331,"0"1"1,0-1-1,1 0 1,-1 1 0,0-1-1,0 0 1,0 0-1,-1 1 1,1-1 0,0 0-1,0 0 1,0 0-1,-1 0 1,1 0 0,0 0-1,-1-1 1,1 1-1,-1 0 1,0 0 0,1 0-1,-1 0 1,0-1-1,1 1 1,-1 0 0,0 0-332,0-1 210,0 0 1,-1 0-1,1 0 0,0 1 1,-1-1-1,1 0 1,-1 1-1,0-1 1,1 0-1,-1 1 1,0-1-1,0 1 1,0-1-1,0 1 1,0-1-1,-1 1-210,2 0 36,-1-1 0,0 1 0,0 0-1,0 0 1,0 0 0,-1 1 0,1-1 0,0 0-1,0 0 1,0 1 0,-1-1 0,1 0 0,0 1-1,-1-1 1,1 1 0,0 0 0,-1-1 0,1 1-1,-1 0 1,1 0 0,-1 0 0,1 0 0,0 0 0,-1 0-1,1 0 1,-1 1 0,1-1 0,0 1 0,-1-1-1,1 1 1,0-1 0,-1 1 0,1-1 0,0 1-1,0 0 1,-1 0 0,1 0 0,0 0 0,0 0-1,0 0 1,0 0 0,0 0 0,1 0 0,-1 0 0,0 1-36,-11 17 20,2 2 0,0-1 0,1 1 0,-6 21-20,14-39 1,0 0 1,0 0-1,1-1 1,-1 1-1,1 0 1,-1 0-1,1 0 1,0 0-1,0 0 1,0 0-1,1 0 1,-1 0-1,1-1 1,-1 1-1,1 0 1,0 0-1,0 0 1,0-1-1,0 1 1,1-1-1,-1 1 1,2 1-2,-1-2 3,1 0 0,-1 0 0,1 0-1,-1 0 1,1-1 0,0 1 0,0-1 0,0 1 0,0-1 0,0 0-1,0 0 1,0 0 0,0-1 0,0 1 0,1-1 0,-1 0 0,0 1-1,0-2 1,0 1 0,1 0-3,12-2-10,0-1 1,-1-1-1,1-1 0,-1 0 0,0 0 0,-1-2 0,1 0 0,-1 0 1,0-1-1,-1-1 0,0-1 0,-1 1 0,11-12 10,-18 16-54,0-1 1,0 1-1,-1-1 0,0-1 0,0 1 0,0-1 0,-1 1 1,2-6 53,-4 9-32,1 0 0,-1 0 1,0 0-1,-1 0 1,1 0-1,0 0 1,-1 0-1,0 0 1,0-1-1,0 1 0,0 0 1,0 0-1,-1 0 1,1 0-1,-1-1 1,0 1-1,0 0 1,0 0-1,0 0 1,-1 1-1,0-2 32,1 2-100,-1 1-1,0-1 1,1 1 0,-1 0-1,0-1 1,0 1-1,0 0 1,0 0 0,0 0-1,0 0 1,0 1 0,0-1-1,0 1 1,0-1 0,0 1-1,-1-1 1,1 1 0,0 0-1,0 0 1,-1 0 100,-23 5-2557,6 6-3540,20-10 3281,0-1 1200,4 0 811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2T01:39:44.9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10368,'1'0'455,"0"1"0,1-1 0,-1 1 0,0-1 0,1 1-1,-1 0 1,0-1 0,0 1 0,0 0 0,0 0 0,1 0 0,-1 0 0,0 0 0,-1 0 0,1 0 0,0 0 0,0 0 0,0 0 0,0 2-455,0 0 394,1 0 1,-1 1-1,0-1 0,0 0 0,-1 1 0,1-1 1,-1 1-1,1 1-394,-1 9 194,0 0 0,-1-1 1,-3 13-195,4-25 34,-8 61 468,2 1-1,4 27-501,2-78 97,2-15 47,-1-22-76,-6-17-154,-3-18-263,2-2 0,4-1 349,1 44 13,1 13 236,4 17 0,-3-4-216,8 29-9,-5-16-13,1 0-1,0-1 1,2 1-1,2 2-10,-7-18 1,0 1 0,0-1-1,1 0 1,-1 0 0,1 0 0,0 0-1,1 0 1,-1 0 0,0-1 0,1 1-1,0-1 1,0 0 0,0 0 0,0-1-1,1 1 1,-1-1 0,1 0 0,-1 0-1,1 0 0,-2-2-70,-1 1 1,0-1-1,0 0 0,1 0 0,-1 0 0,0 0 1,0 0-1,1 0 0,-1 0 0,0-1 1,0 1-1,1-1 0,-1 0 0,0 1 0,0-1 1,0 0-1,0 0 0,0-1 0,0 1 0,0 0 1,-1-1-1,1 1 0,0-1 0,-1 1 0,1-1 1,-1 0-1,1 1 0,-1-1 0,0 0 0,0 0 1,1-2 69,4-8-898,0 0 0,-1-1 0,0 0 1,2-13 897,0 3-811,0-5-1274,-6 23 1587,0-1 1,0 1-1,1-1 1,0 1-1,0 0 0,0 0 1,1 0-1,-1 0 1,1 0-1,1-1 498,-3 6 218,0 1 0,0-1 0,0 1 0,-1 0 0,1-1 0,0 1 0,-1 0 0,1-1 0,-1 1 0,1 0-1,-1 0 1,1 0 0,-1 0 0,1 0 0,-1 0-218,36 116 7600,20 43-5696,-60-176-2256,2 0 1,0 0-1,1-16 352,-1-1 36,1 18-62,1-1 0,0 1 0,1-1 0,1 1 0,2-9 26,-2 15 3,0 1-1,1-1 1,0 0-1,0 1 1,1-1 0,0 1-1,0 0 1,1 0 0,5-6-3,-9 14 6,-1-1 1,0 1 0,0 0 0,1-1-1,-1 1 1,0-1 0,1 1 0,-1 0-1,1 0 1,-1-1 0,0 1 0,1 0-1,-1 0 1,1-1 0,-1 1-1,1 0 1,-1 0 0,1 0 0,-1 0-1,1 0 1,-1-1 0,1 1 0,-1 0-1,1 0 1,-1 0 0,1 0 0,-1 1-1,1-1 1,-1 0 0,1 0 0,-1 0-1,1 0 1,-1 0 0,0 1-1,1-1 1,-1 0 0,1 0 0,-1 1-1,1-1 1,-1 0 0,0 1 0,1-1-1,-1 0 1,0 1 0,1-1 0,-1 1-1,0-1 1,0 0 0,1 1 0,-1-1-1,0 1 1,0-1-7,13 30 165,-10-24-136,10 32 63,-7-20-44,1 0-1,8 15-47,-13-29 8,0 0-1,0 0 1,1 0 0,0 0 0,0 0-1,0-1 1,0 1 0,1-1 0,-1 0-1,1 0 1,0 0 0,0-1 0,3 2-8,-5-3 1,0 0 0,0 0 0,0-1 0,0 1 0,0 0 0,0-1 0,0 0 0,0 0 0,0 0 0,1 0 0,-1 0 0,0 0 0,0 0 0,0 0 0,0-1 0,0 1 0,0-1 0,1 0-1,1-1-4,-1 0-1,1 0 0,-1 0 0,0 0 1,1-1-1,-1 1 0,0-1 1,0 0-1,1-2 5,4-5-35,0-1 1,0-1-1,-1 1 0,-1-1 0,2-5 35,31-65-133,-43 125 416,0-20-202,1 0 1,1 0 0,1 15-82,1-31 13,1 0 0,-1 0 0,1-1 0,0 1 0,1 0 0,0 0 0,0-1 0,0 1 0,1-1-1,0 0 1,0 1 0,0-2 0,1 1 0,2 2-13,-5-6-33,1 0 1,0 0-1,0 0 0,0-1 0,0 1 0,0-1 1,0 1-1,0-1 0,0 0 0,1 0 0,-1 0 0,1 0 1,-1 0-1,1 0 0,-1-1 0,1 1 0,-1-1 0,1 1 1,-1-1-1,1 0 0,0 0 0,-1-1 0,1 1 0,-1 0 1,1-1-1,-1 1 0,1-1 0,-1 0 0,1 0 0,-1 0 1,0 0-1,1-1 0,-1 1 0,0 0 0,0-1 1,0 0-1,1 0 33,4-4-145,0 0 0,-1 0 1,0-1-1,0 0 0,0 0 1,-1 0-1,0 0 0,-1-1 1,1 0-1,0-3 145,6-14-576,-6 16 499,-1-1 1,1 0-1,-2 0 0,1 0 1,-2 0-1,1-1 0,-1 1 1,-1-1 76,-2 35 1648,0-11-1226,1 0-1,0 0 0,2 10-421,-1-18 12,0 0 0,0 0 0,0 0 0,1-1 0,-1 1 0,1-1 0,1 1 0,-1-1 0,0 1 0,1-1 0,0 0 0,3 3-12,0-1-22,0 0 1,0-1-1,0 0 1,1 0-1,0 0 1,0-1-1,0 0 1,0-1-1,1 1 1,-1-1-1,1-1 1,0 1-1,0-1 1,1-1 21,-4 0-262,0 0 1,0-1 0,1 0 0,-1 0 0,0 0-1,0-1 1,1 0 0,-1 0 0,0 0-1,0 0 1,0-1 0,0 0 0,0 0 0,-1 0-1,1-1 1,-1 1 0,1-1 0,-1 0 0,0-1-1,0 1 1,0-1 0,1-2 261,14-16-709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2T01:39:45.2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13952,'4'16'5279,"0"-13"-4127,1 6 64,-1-6-320,1 1-992,-5 1-288,0-5-1408,0 3-512,4-3 1184,5 0-1823,0 0-673,0-3 1792,4-6 928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2T01:39:45.5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12544,'3'25'4100,"-2"0"1,-1 14-4101,-6 51 2537,-1 23-2513,8-59 412,7 49-436,-5-80-103,1 0 0,1 0-1,1 0 1,1-1 0,7 15 103,-2-17-554,-4-18-531,-1-13-1425,-5 4 1035,-1 0 1,0-1 0,0 1 0,-1 0-1,0-1 1,0-6 1474,-1-5-2615,1-15-169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2T01:39:46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 8704,'3'-3'702,"1"1"1,-1 0 0,1 0 0,0 0-1,0 0 1,0 1 0,0 0 0,2-1-703,-4 2 298,0 0 1,0 0 0,0 0 0,0 0 0,-1 0 0,1 0 0,0 1 0,0-1 0,0 1-1,0 0 1,0-1 0,0 1 0,-1 0 0,1 0 0,0 0 0,-1 0 0,1 0 0,0 1-1,-1-1 1,1 1-299,2 2 162,1 1-1,-1 0 0,0 1 0,0-1 1,-1 1-1,0-1 0,0 1 1,0 0-1,0 0 0,-1 1 0,0-1 1,1 6-162,2 14 619,-2 0 1,1 18-620,-1-8 484,3 14 74,2-1 1,8 26-559,-8-48 99,0-1-1,2 0 1,0-1 0,2 0 0,7 9-99,-16-28 26,1-1 0,-1 1 1,1-1-1,1 0 1,-1 0-1,1-1 0,0 1 1,0-1-1,0 0 0,1 0 1,-1-1-1,1 0 1,0 0-1,0 0 0,0 0 1,0-1-1,1 0 1,-1-1-1,0 1 0,1-1 1,0 0-27,1-1 9,0 0 0,0 0 1,0-1-1,0 0 1,1 0-1,-1-1 0,-1 0 1,1-1-1,0 1 0,-1-2 1,1 1-1,-1-1 0,0 0 1,0 0-1,0-1 1,5-5-10,1-1-45,-1-2 1,-1 1 0,0-2-1,-1 1 1,-1-2 0,0 1 0,0-1-1,-2 0 1,0-1 0,4-13 44,-10 26-15,1 0 0,-1-1 0,-1 0 0,1 1 0,0-1 0,-1 1 0,0-1 0,0 0 0,0 1 0,0-1 0,-1 1 0,1-1-1,-1 0 1,0 1 0,0-1 0,0 1 0,0 0 0,-2-2 15,2 3-19,0 0 0,-1 0 1,1 0-1,-1 0 0,0 0 0,0 1 0,1-1 0,-1 1 0,0-1 0,0 1 0,-1 0 0,1 0 0,0-1 0,0 2 0,0-1 1,-1 0-1,1 0 0,-1 1 0,1-1 0,0 1 0,-1 0 0,1 0 0,-1 0 0,1 0 0,-1 0 0,-1 0 19,-2 1-8,1 0 0,-1 0 1,0 1-1,1-1 0,-1 1 0,1 1 0,0-1 0,-1 1 0,1-1 0,0 1 0,1 1 0,-1-1 0,1 1 1,-1 0-1,1 0 0,0 0 0,0 1 0,1-1 0,-1 1 0,1 0 0,0 0 0,-1 2 8,2-3 11,1 1 0,-1-1 0,0 1 0,1-1 0,0 1 0,0 0 0,1-1 0,-1 1 0,1 0 0,0 0 0,0-1 0,1 1 0,-1 0 0,1 0 0,0-1 0,0 1 0,1-1 0,-1 1 0,1-1 0,0 1 0,0-1 0,1 0 0,-1 0 0,1 0 0,0 0 0,0-1 0,1 2-11,3 1 27,1 0 0,-1 0 0,1 0 0,0-1-1,0 0 1,1-1 0,0 0 0,-1 0 0,1-1 0,1 0 0,-1 0 0,0-1 0,1 0 0,8 0-27,5 0 26,1-1 0,0-1 0,-1-2 0,1 0 0,13-3-26,-1-2 20,1-2 0,-1-2 0,-1-1 1,18-9-21,-29 10-10,-1 0 0,-1-2 0,0-1 0,0 0 0,-2-1 0,19-19 10,-31 26-24,0 0 0,0-1 0,-1 0 1,2-3 23,-8 9-7,1 1 0,0-1 0,-1 1 0,0-1 0,1 0 1,-1 1-1,0-1 0,0 0 0,-1 0 0,1 0 0,-1 0 0,1 0 1,-1 0-1,0 0 0,0 0 0,0 0 0,-1 0 0,0-2 7,1 4-9,-1-1 0,0 1 0,0 0 1,0 0-1,0 0 0,0 0 0,0-1 0,0 1 0,0 1 0,0-1 0,0 0 0,-1 0 0,1 0 0,0 1 0,-1-1 0,1 0 0,0 1 0,-1-1 1,1 1-1,-1 0 0,1-1 0,-1 1 0,1 0 0,-1 0 0,1 0 0,-1 0 0,1 0 0,-1 0 0,1 1 0,-1-1 0,0 1 9,-5 0-27,-1 0-1,0 1 0,1 0 0,-1 1 0,-3 1 28,1 1-4,1 1 0,0 0 0,0 0 0,0 1 0,1 0 0,0 0 0,0 1 0,1 0 0,0 0 0,0 1 0,1 0 0,0 0 0,1 0 0,0 1 0,-1 2 4,2-3 44,0 0-1,1 0 1,0 0 0,0 1 0,1 0 0,0-1-1,1 1 1,0 0 0,1 0 0,0 0-1,0 0 1,1-1 0,0 1 0,1 0-1,0 0 1,3 6-44,-3-10 17,1 0 0,1 0 0,-1 0 1,1-1-1,0 0 0,0 0 0,1 0 0,-1 0 0,1 0 0,0-1 0,0 0 0,1 0 0,-1 0 1,1-1-1,0 0 0,0 0 0,0 0 0,0-1 0,1 0 0,-1 0 0,1-1 0,1 1-17,12 1 14,0 0 0,0-1 0,1-2-1,-1 0 1,0 0 0,14-4-14,-15 2-152,0-2-1,0 0 1,-1-1 0,0-1 0,4-2 152,-16 6-453,0-1 1,0 0-1,0 0 1,-1 0-1,1 0 1,-1-1-1,0 0 1,0 0-1,0 0 1,-1-1 0,1 1-1,-1-1 1,0 0-1,-1-1 1,1 1-1,-1-1 1,1-1 452,-4 5-162,1 0 0,-1 0 0,1 0 0,-1 0 0,0 1 0,0-1 0,0 0 0,0 0 0,0 0 0,0 0 1,-1-1 161,-6-24-912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2T01:39:46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123 114 8704,'-3'-1'1237,"0"0"0,-1 1 0,1-1 0,-1 1 1,1-1-1,0 1 0,-1 0 0,0 1-1237,-9-1 502,7 0-396,1-1 0,-1 0 0,0 0 0,1-1 0,-6-1-106,6 1 580,-1 0 0,1 1 0,-1 0 0,0 0 0,-5 0-580,223-1 3801,-59-3-2552,10-8-1249,213-22 331,-345 34-254,-27 1-214,-21 1-304,-5-1-377,-29 0-5770,47 0 6046,1-1 0,-1 1 0,1-1 0,0 0-1,0 0 1,-1 0 0,1-1 0,0 1 0,0-1 0,0 1 0,0-1 0,0 0 0,1 0 542,-17-20-1504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2T01:40:49.9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142 499 9728,'4'-5'756,"-3"1"4616,-2 6-63,2 5-4667,16 63 474,23 111 430,-1-24-1434,-30-107-246,-11-99-58,-8-45 192,0 10-58,0 4 156,-13-40-98,8 38 8,-1-27-8,15 91-31,0 1 0,1-1 0,1 0 0,1 1-1,1-1 1,0 1 0,1-1 0,1 1 0,0 1 0,2-1 0,0 1-1,3-4 32,-7 12-13,2 1-1,-1-1 1,1 1-1,0 0 0,1 1 1,0-1-1,0 1 0,0 0 1,1 1-1,-1-1 0,1 1 1,1 1-1,-1-1 1,1 1-1,0 1 0,-1-1 1,2 1-1,-1 1 0,0-1 1,0 1-1,1 1 1,-1 0-1,1 0 0,0 1 1,6 0 13,-10 0 2,1 0 1,-1 0-1,1 1 1,-1 0-1,0 0 1,0 0-1,0 1 1,0 0-1,0 0 1,0 0-1,0 1 1,0-1-1,-1 1 1,1 0-1,-1 0 1,0 1-1,0-1 1,0 1-1,0 0 1,-1 0-1,0 1 1,1-1 0,-2 1-1,1-1 1,0 1-1,-1 0 1,0 0-1,0 0 1,0 0-1,-1 0 1,0 0-1,0 1 1,0-1-1,-1 0 1,1 1-1,-1 3-2,-1 5-10,-1 0-1,0 0 0,0 0 1,-1-1-1,-1 1 0,-1-1 1,1 0-1,-2 0 0,0 0 1,-1-1-1,-1 2 11,0-1-13,-1 0 0,0-1 0,-1 1 0,0-2 0,-1 0 0,0 0 0,-1-1 0,0 0 0,-13 7 13,4-6-238,-2-2 1,1 0 0,-1-1 0,0-1 0,0-1 0,-15 1 237,-54 15-2919,30 0-648,37-9-5004,20-9 5670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2T01:40:51.6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413 137 11904,'0'12'2657,"1"14"1098,-1-26-3693,-1 1-1,1 0 1,0-1 0,0 1 0,0-1 0,0 1 0,-1-1 0,1 1 0,0 0 0,0-1 0,-1 1 0,1-1 0,0 1-1,-1-1 1,1 0 0,-1 1 0,1-1 0,0 1 0,-1-1 0,1 0 0,-1 1 0,1-1 0,-1 0 0,0 1 0,1-1-1,-1 0 1,1 0 0,-1 0 0,1 1 0,-1-1 0,0 0 0,1 0 0,-1 0 0,0 0-62,-8-1 46,-1 0 1,0-1 0,1 0 0,-1 0 0,1-1-1,0 0 1,0-1 0,0 0 0,0 0 0,-2-2-47,-34-15 316,39 19-335,1 0 0,-1 1 0,1-1 0,-1 1 1,1 1-1,-1-1 0,0 1 0,0 0 0,1 0 0,-1 1 1,0 0-1,1 0 0,-1 0 0,1 0 0,-1 1 0,1 0 1,-1 0-1,1 1 0,0-1 0,0 1 0,0 0 1,1 1-1,-4 2 19,-7 7-51,1 1 1,1 0-1,0 0 1,0 2-1,2 0 1,-3 5 50,11-16-19,0 0 0,0 0 0,1 0 1,-1 0-1,1 0 0,0 1 0,1-1 0,-1 1 1,1-1-1,0 6 19,1-9-4,0-1 0,0 0 0,0 1 0,0-1 0,0 0 0,1 1 0,-1-1 0,0 0 0,1 1 0,-1-1 0,1 0 0,-1 0 0,1 0 0,0 1 0,-1-1 0,1 0 0,0 0 0,0 0 0,1 0 4,-1 0-6,1 0 0,0 0 0,0 0 0,0 0-1,-1 0 1,1-1 0,0 1 0,0-1 0,0 1 0,0-1 0,0 0-1,0 0 1,0 0 0,0 0 0,0 0 0,0 0 0,1-1 6,7-1-129,1 0 0,-1-1 0,0-1 0,0 1 0,-1-2 0,1 1 0,-1-1 0,0-1 0,0 0 0,0 0 0,-1 0 0,0-1 0,0-1 0,-1 1 0,0-1 0,1-2 129,9-12-1214,0-1 1,-2 0-1,0-2 0,-2 1 0,5-14 1214,-10 18-1742,0 0 1,3-15 1741,-3-4-677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2T01:40:52.0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0 9216,'-3'6'814,"-1"0"0,1 0 0,1 0 0,-1 0 0,1 0 0,0 0 0,1 1 0,0-1 0,0 0 0,0 4-814,-3 68 1562,4-77-1558,0 1 14,0 37 474,1 0 0,2 0-1,7 34-491,0-26 183,-3-8-396,2 1 1,2-1 0,2-1 0,10 22 212,-23-60-106,0 1-1,0-1 1,0 1 0,0-1 0,1 0 0,-1 1 0,0-1-1,0 0 1,0 1 0,0-1 0,0 1 0,1-1 0,-1 0-1,0 0 1,0 1 0,1-1 0,-1 0 0,0 1 0,0-1-1,1 0 1,-1 0 0,0 1 0,1-1 0,-1 0 0,0 0-1,1 0 1,-1 0 0,1 1 0,-1-1 0,0 0 0,1 0-1,-1 0 1,0 0 0,1 0 0,-1 0 0,1 0 0,-1 0-1,0 0 1,1 0 0,-1 0 0,1 0 0,-1-1 0,0 1-1,1 0 1,-1 0 0,0 0 0,1 0 0,-1-1 106,14-19-4291,-5-2 3305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2T01:40:52.3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8960,'0'0'227,"1"0"0,-1 0 0,1 0 0,0 1 1,-1-1-1,1 0 0,-1 1 0,1-1 0,-1 0 0,1 1 1,-1-1-1,1 0 0,-1 1 0,1-1 0,-1 1 1,1-1-1,-1 1 0,0-1 0,1 1 0,-1-1 0,0 1 1,1 0-1,-1-1 0,0 1 0,0-1 0,0 1 0,0 0 1,1 0-228,3 24 2867,-3-12-1973,13 59 605,-10-43-1148,2 0 0,8 25-351,-12-46 46,1-1 1,0 1-1,1-1 0,-1 0 1,1 0-1,1 0 1,-1-1-1,1 1 0,0-1 1,1 0-1,-1-1 0,6 5-46,-9-8 0,1 0 1,-1-1-1,1 1 0,-1 0 0,1-1 0,0 0 0,0 0 0,-1 1 0,1-1 0,0-1 0,0 1 1,0 0-1,0-1 0,0 0 0,0 0 0,0 1 0,1-2 0,-1 1 0,0 0 0,2-1 0,-1-1-100,0 1 0,-1-1 0,1 0-1,0 0 1,-1 0 0,1 0 0,-1-1 0,0 0-1,1 1 1,-1-1 0,-1 0 0,1-1-1,2-2 101,2-5-258,0 0 0,0-1 0,-1 0 0,0-1 0,-1 1 0,-1-1 0,0 0 0,2-13 258,-4 9-33,0-1 0,-2 1 0,0-6 33,0 14-120,-9 22-114,7-4 349,-1 1 1,2-1-1,-1 0 1,1 0-1,1 1 1,-1-1-1,2 1 0,-1-1 1,1 0-1,1 1 1,-1-1-1,2 0 1,-1 0-1,4 8-115,-3-11 7,-1 1 1,1-1-1,0 1 0,1-1 0,-1 0 0,1 0 0,0-1 1,1 1-1,0-1 0,-1 0 0,2 0 0,-1-1 1,0 1-1,1-1 0,0 0 0,0-1 0,0 1 0,0-1 1,1 0-1,1 0-7,-3-2-255,0 0 0,1-1 0,-1 1 1,0-1-1,0 0 0,0-1 0,0 1 1,1-1-1,-1 0 0,0 0 0,0-1 0,0 0 1,-1 1-1,1-2 0,3 0 255,3-3-1217,-1-1 0,1 0-1,-1 0 1,0-1 0,-1 0 0,0-1 1217,15-17-1072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7T23:52:29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2 6400,'-8'-1'2405,"-4"9"5763,11-7-7897,1-1 0,0 1 0,0-1 1,-1 0-1,1 1 0,0-1 0,0 1 0,-1-1 0,1 0 0,0 1 0,0-1 0,0 1 1,0-1-1,0 1 0,-1-1 0,1 1 0,0-1 0,0 1 0,0-1 0,0 1 1,0-1-1,1 1 0,-1-1 0,0 1 0,0-1-271,8 5-66,141 14 1973,0 0-945,516 80 824,-54-26-1377,-168-22-258,137 18 116,-228-32-120,-138-16-118,216 16 107,-330-30-256,346 19 774,-294-19-759,-78-4-9,-21-2-113,44 7 227,-92-7-31,-3-1 41,0 0 1,0 1-1,0-1 0,0 0 0,0 1 1,0-1-1,0 1 0,0 0 0,-1 0 1,1 0-1,2 1-10,-3 8 111,-11 7-101,-10 6 62,0-1 0,-1-1 0,-15 10-72,-8 9 93,25-25-131,0 0 1,-1-1-1,-1-1 1,0-2-1,0 0 38,-2 1 17,20-12 13,6-6-298,4-4 21,77-61 567,-46 40-327,2 2-1,11-4 8,-12 8 64,0-3-1,20-19-63,-57 45-14,1-1 0,0-1 1,-1 1-1,0 0 0,0-1 0,0 1 0,0-1 1,0 1-1,0-1 0,-1 0 0,0 0 0,0 0 0,0 0 1,0 0-1,0 0 0,-1 0 0,0 0 0,0-1 1,0 1-1,0 0 0,0 0 0,-1-2 14,-1 2-8,0 0 0,-1 0-1,1 0 1,-1 0 0,0 0-1,0 0 1,0 1 0,0-1 0,-1 1-1,1 0 1,-1 0 0,0 0-1,0 1 1,0 0 8,-2-3 89,-79-56 493,44 33-763,1-2-1,1-2 1,1-1-1,-26-31 182,18 17-702,9 10-4841,37 37 5401,0-1 32,-1 1 0,1-1 0,0 1 0,0 0 0,-1-1 0,1 1 0,0 0 1,-1-1-1,1 1 0,0 0 0,-1-1 0,1 1 0,-1 0 0,1 0 0,0-1 0,-1 1 0,1 0 0,-1 0 0,1 0 0,-1 0 0,1 0 0,-1 0 0,1 0 0,0 0 0,-1 0 0,1 0 0,-1 0 0,1 0 0,-1 0 0,1 0 0,-1 0 0,1 0 0,-1 1 1,1-1-1,0 0 0,-1 0 0,1 1 0,-1-1 0,1 0 0,0 0 0,-1 1 110,-11 10-822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2T01:40:52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208 0 11520,'-1'2'459,"0"0"0,0 0 0,0 0 0,0 0 0,0 0 0,-1-1 0,1 1 0,-1 0 0,1-1 0,-1 0 0,0 1 0,1-1 0,-1 0 0,-1 1-459,-20 2 1259,16-4-1242,0 0 0,0 1 1,0-1-1,0 2 0,1-1 1,-1 1-1,0 0 0,1 0 0,-1 1 1,1 0-1,0 0 0,0 0 1,0 1-1,0 0 0,1 0 0,-1 1 1,1-1-1,0 1 0,1 0 1,-1 1-1,1-1 0,0 1 1,0 0-1,1 0 0,0 0 0,0 0 1,0 0-1,1 1 0,0-1 1,0 1-1,0 0 0,1 0 1,0-1-1,0 1 0,1 0 0,0 0 1,1 4-18,-1-6 21,1 1 0,0-1 1,1 1-1,-1-1 0,1 1 1,0-1-1,0 0 1,1 0-1,0 0 0,0 0 1,0 0-1,0-1 0,1 1 1,3 3-22,-1-3 47,0 0 0,0 0 1,1-1-1,-1 1 1,1-1-1,0-1 1,0 1-1,1-1 0,-1-1 1,3 1-48,1 0-77,0 0-1,1-1 1,-1 0 0,0-1-1,1-1 1,0 0 0,-1 0-1,1-1 1,-1-1 0,0 1-1,1-2 1,-1 0 0,0 0-1,7-4 78,-5 1-757,0-2-1,0 1 0,0-1 0,-1-1 0,-1 0 0,1-1 0,-1 0 0,-1-1 0,2-2 758,15-22-682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2T01:40:53.1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1 11904,'3'15'2760,"-1"1"0,-1 0 0,0 15-2760,-3 14 628,-6 30-628,2-24 195,-5 116-781,9 53 586,1-199-172,-4 2-3383,5-23 3351,0 1 0,-1 0 1,1-1-1,0 1 0,0 0 1,-1-1-1,1 1 0,0-1 0,-1 1 1,1-1-1,0 1 0,-1-1 1,1 1-1,-1-1 0,1 1 1,-1-1-1,1 1 0,-1-1 0,1 0 1,-1 1-1,0-1 0,1 0 1,-1 0-1,0 1 204,0-2-199,0 1 0,0 0 1,0 0-1,0-1 0,0 1 1,0-1-1,0 1 0,0-1 0,1 1 1,-1-1-1,0 0 0,0 1 1,0-1-1,0 0 0,1 0 0,-1 1 1,0-1-1,1 0 0,-1 0 0,1 0 1,-1 0 198,-12-20-1136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2T01:40:53.8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74 10112,'5'7'1766,"-3"-2"-1286,1-1 0,0 0 0,0 0-1,1 0 1,-1 0 0,1 0 0,0-1 0,0 0 0,0 1 0,0-2 0,0 1 0,1 0 0,0-1 0,-1 0 0,1 0 0,1 0-480,12 2 122,0-2 0,-1 0 0,1-2 0,0 0 0,0 0 0,0-2 0,5-1-122,37-8-6,29-10 6,-35 8 69,278-73 256,-294 80-78,-36 5-204,-1 1 0,0 0-1,1 0 1,-1-1 0,0 1 0,1 0 0,-1 1 0,0-1-1,1 0 1,-1 0 0,0 0 0,1 1 0,-1-1 0,0 1-1,1-1 1,-1 1 0,0 0 0,0-1 0,0 1-1,0 0 1,0 0 0,0 0 0,0-1 0,0 1 0,1 1-43,-2 0 28,0-1 0,0 1 0,0-1 0,-1 1 0,1-1 0,0 0 0,-1 1 0,1-1 0,-1 0 0,1 1 0,-1-1 0,0 0 0,1 0 0,-1 1 1,0-1-1,0 0 0,0 0-28,-19 23 192,18-21-152,-53 55 484,27-29-189,2 0 1,-10 15-336,35-42 14,0-1 1,0 1 0,0 0 0,0-1 0,0 1 0,0 0-1,1 0 1,-1 0 0,0-1 0,1 1 0,-1 0-1,1 0 1,0 0 0,0 0 0,0 0 0,0 1-15,0-2 11,1 0 1,-1 0 0,1 0-1,-1 0 1,1 0-1,-1 0 1,1 0-1,0-1 1,-1 1 0,1 0-1,0 0 1,0-1-1,0 1 1,0 0 0,-1-1-1,1 1 1,0-1-1,0 1 1,0-1 0,0 0-1,0 1 1,0-1-1,0 0 1,0 0-1,0 0 1,1 0 0,-1 0-1,0 0 1,0 0-1,0 0 1,0 0 0,0 0-12,37-1 62,-11 0-58,1 1 0,6 2-4,-27-1 8,0-1-1,0 2 0,0-1 1,-1 1-1,1 0 0,0 1 1,-1-1-1,1 1 0,-1 1 1,6 3-8,-11-6 12,-1 0 1,1 0 0,0 0 0,0 0 0,0 0 0,-1 0 0,1 0 0,-1 0-1,1 0 1,-1 1 0,1-1 0,-1 0 0,0 0 0,1 1 0,-1-1 0,0 0-1,0 1 1,0-1 0,0 0 0,0 1 0,0-1 0,0 0 0,-1 0-1,1 1 1,0-1 0,-1 0 0,1 0 0,-1 1 0,1-1 0,-1 0-13,-21 39 216,20-38-210,-8 12 49,0 0 1,-2-1 0,1-1 0,-2 0 0,1-1 0,-2 0 0,-9 6-56,-23 13 154,-38 17-154,8-5-124,28-19-1358,42-21 507,-1 0 0,1 0 0,-1-1-1,1 0 1,-1 0 0,-4-1 975,-3 0-870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2T01:41:06.9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54 130 6784,'0'4'2011,"0"-7"209,0-4 578,0 6-1950,0 1-69,0 0-235,0 0 277,1 19 2395,7 3-2744,0 0 1,1-1 0,2-1-1,0 1-472,16 31 392,-20-36-255,-1-1 13,1-1 0,1 1 0,8 11-150,-16-26 9,0 0-1,0 0 1,0 1-1,0-1 1,1 0 0,-1 0-1,0 0 1,0 0-1,0 1 1,0-1 0,0 0-1,0 0 1,0 0-1,0 1 1,0-1 0,0 0-1,1 0 1,-1 0 0,0 0-1,0 0 1,0 1-1,0-1 1,0 0 0,1 0-1,-1 0 1,0 0-1,0 0 1,0 0 0,1 0-1,-1 0 1,0 0-1,0 0 1,0 1 0,1-1-1,-1 0 1,0 0-1,0 0 1,0 0 0,1 0-1,-1-1 1,0 1-1,0 0 1,0 0 0,1 0-1,-1 0 1,0 0-9,-1-12 118,-8-20-140,8 30 42,-7-16-145,0 1-1,-1 1 1,-1 0 0,0 0-1,-1 1 1,-8-7 125,18 20-21,-31-41-737,-24-44 758,56 86-8,-1 0 1,1 0-1,-1 1 0,1-1 0,-1 0 0,1 0 0,0 0 0,0 0 1,-1 0-1,1 0 0,0 0 0,0 0 0,0 1 0,0-1 0,0 0 0,0 0 1,0 0-1,0 0 0,0 0 0,0 0 0,1 0 0,-1 0 0,0 0 0,1 1 1,-1-1-1,0 0 0,1 0 0,0 0 8,0-1 0,1 1 0,0-1 0,-1 1 0,1-1 0,0 1-1,0 0 1,0 0 0,0 0 0,0 0 0,0 0 0,1 0 0,-1 0 0,8-1 21,-1 0 0,1 0-1,0 1 1,0 0 0,4 0-21,133-3 96,-143 4-222,0-1 0,0 1 0,1-1 1,-1 1-1,0-1 0,0 0 0,0-1 0,0 1 0,0-1 0,3-1 126,3-1-1420,10-4 432,-13 3-2006,-4-2-3534,-3 7 5483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2T01:41:07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0 4864,'-2'0'797,"1"0"0,-1 1 0,0-1 0,0 0 0,1 1 0,-1-1 0,0 1 0,1-1 0,-1 1 0,1 0 0,-1-1 0,1 1 0,-1 0-797,-14 17 3951,11-8-4162,1-1-1,0 0 0,1 1 0,-2 5 212,-6 18 1489,11-33-1482,-9 18 247,2 1 0,-4 10-254,10-22-12,-1 0 1,1-1-1,0 1 1,0 0-1,1 0 0,0 0 1,0-1-1,1 1 1,0 2 11,0-3 30,0-1-1,1 1 1,-1-1 0,1 1 0,0-1 0,1 1 0,-1-1-1,1 0 1,0 0 0,0 0 0,1-1 0,-1 1 0,1-1-1,0 0 1,0 0 0,1 0 0,-1 0 0,1-1 0,0 0-1,0 0 1,0 0 0,0 0 0,0-1 0,1 0 0,-1 0-1,1-1 1,-1 1 0,1-1 0,0 0 0,0-1 0,-1 1-1,2-1-29,5 0 81,1 0 3,-1 0-1,1-1 0,-1 0 0,5-2-83,-13 3 31,-1-1 0,1 0-1,-1-1 1,0 1-1,1 0 1,-1-1-1,0 0 1,0 0-1,0 0 1,0 0-1,0 0 1,0-1-1,-1 1 1,1-1 0,-1 0-1,1 0 1,-1-1-31,0 0 11,0 0-1,0 0 1,0 0 0,-1 0 0,0 0 0,0 0 0,0-1 0,-1 1 0,1 0-1,-1-1 1,0 1 0,0-1 0,0 1 0,-1 0 0,0-1 0,0 1-1,0 0 1,0 0 0,0 0 0,-1 0 0,0 0 0,0 0 0,0 0 0,-3-3-11,-7-12 67,-1 0 1,-1 1-1,-1 1 1,-7-5-68,11 10 7,6 6-23,-1 1-1,0 0 0,0 0 1,0 1-1,0-1 0,-1 1 1,0 1-1,-2-2 17,5 4-20,0-1 1,0 1-1,0-1 1,-1 1-1,1 0 1,0 1-1,0-1 1,-1 1-1,1-1 0,0 2 1,-1-1-1,1 0 1,0 1-1,-1 0 1,-1 0 19,5-1-84,1 0 0,0 0 0,0 0 0,-1 0 0,1 0-1,0 1 1,0-1 0,-1 0 0,1 0 0,0 0 0,0 0 0,-1 0 0,1 1 0,0-1 0,0 0 0,0 0 0,-1 0 0,1 1 0,0-1 0,0 0 0,0 0 0,0 0 0,0 1 0,-1-1 0,1 0 0,0 0 0,0 1 0,0-1 0,0 0 0,0 1 0,0-1 0,0 0 0,0 0 0,0 1 0,0-1 0,0 0 0,0 0 0,0 1 0,0-1 0,0 0 0,0 0 0,0 1 0,0-1-1,1 0 1,-1 0 0,0 1 0,0-1 0,0 0 0,0 0 0,1 1 0,-1-1 84,1 1-532,-1 0 0,1-1 0,0 1 0,0 0 0,-1-1 0,1 1 0,0-1 1,0 1-1,0 0 0,0-1 0,0 0 0,0 1 0,0-1 0,0 0 532,17 0-2582,3-8 1228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2T18:05:27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635 448 4736,'0'0'67,"1"0"-1,-1 0 1,0-1 0,0 1 0,0 0 0,0 0-1,0-1 1,0 1 0,0 0 0,0 0-1,0-1 1,0 1 0,0 0 0,0-1 0,0 1-1,0 0 1,0 0 0,0-1 0,0 1-1,0 0 1,0-1 0,0 1 0,0 0-1,-1 0 1,1-1 0,0 1 0,0 0 0,0 0-1,0-1 1,-2 1 0,2 0 0,0 0-1,0 0 1,0 0 0,-1-1 0,1 1 0,0 0-1,0 0 1,-1 0 0,1 0 0,0 0-1,0 0 1,-1-1 0,1 1 0,0 0 0,-1 0-1,1 0 1,0 0 0,0 0 0,-1 0-1,1 0 1,0 0 0,-2 0 0,2 0 0,0 1-1,0-1 1,-1 0 0,1 0 0,0 0-1,0 0 1,-1 0 0,1 0-67,-10 2 3257,17-21-2414,-2 8-700,-3 9-130,-1 0-1,0 1 1,0-1-1,-1 0 1,1 0-1,0 0 1,-1 0-1,2 0 1,-2 0-1,0 0 0,0 1 1,0-3-13,1-16 195,-1 0 1,-3-1 0,1 1-1,0 0 1,-3 0-1,-5-14-195,-1 5 288,4 8-117,-1 0 0,-2 0 0,0 1 0,-11-15-171,18 30 35,0 1 0,0 0 1,0 0-1,-2 0 1,2 0-1,-1 1 1,-1-1-1,1 1 1,0 0-1,0 0 0,-2 0 1,1 1-1,0-1 1,-1 1-1,2 0 1,-2 0-1,1 1 1,-1-1-1,0 1 1,1 0-1,-1 0 0,0 1 1,-2-1-36,-1 1 7,-5 0 15,-1 0-1,1 1 1,-1 0-1,1 1 0,-13 3-21,22-4 7,0 0-1,1 1 1,-1 0 0,1 0-1,0 0 1,0 0-1,-1 0 1,2 1-1,-1 0 1,1-1-1,-1 1 1,1 0-1,1 1 1,-2-1-1,2 0 1,-2 1 0,2-1-1,1 1 1,-2 0-1,1 1-6,-26 65 186,2 0 0,5 2 0,-5 41-186,-19 62 130,41-156-115,-58 201 811,46-152-676,5 0 0,1 19-150,9-55-3,1-1-1,2 1 0,2-1 0,1 1 0,2-1 1,1 0-1,8 17 4,-15-45-22,45 138-61,-39-112 30,-1-1-1,-1 1 0,-3 0 0,-1 3 54,-1 61 483,6 256 980,6-240-476,17 62-987,-28-165-1,1 1 0,-1-1 0,1 0-1,-1 0 1,3 0 0,-2 0 0,2 0 0,-1 0 0,1 0 0,-1-1-1,2 0 1,0 0 0,-1 0 0,6 4 1,5 2 54,-1 0 1,1-2-1,2 1 1,-1-2-1,5 2-54,-11-6-2,-7-1 33,2-2-1,-2 1 0,2 0 1,-1-1-1,0 1 0,1-1 1,-1 0-1,0 0 0,2 0-30,-5-1 15,0-1-1,1 1 0,-1 0 0,1 0 1,-1-1-1,0 1 0,1-1 1,-1 1-1,0-1 0,0 0 1,1 1-1,0-1 0,-1 0 1,-1 0-1,1 1 0,0-1 0,0 0 1,1 0-1,-1 0 0,-1 0 1,1 0-1,0 0 0,-1-1 1,1 1-1,-1 0 0,1 0 0,-1 0 1,0 0-1,2-1 0,-2 1 1,0-1-15,47-162 32,-17 68-38,-2 8 6,21-42 0,-32 95-2,37-83-33,7-1 35,-40 78 25,-1 0 0,-2-2 0,-1-9-25,11-27 4,-10 35-50,-4-1 0,-2-1 0,1-11 46,-5-38-60,-6-87 60,-2 110-94,-3-3 87,-6-6 7,1-19 1,4 41-371,-5 2 0,-1-1 0,-3 1 0,-12-23 370,11 41-345,-2 0 0,-3 2-1,-1-1 1,-1 2 0,-4 0-1,-18-21 346,11 21-864,0-3 384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2T18:05:27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635 448 4736,'0'0'67,"1"0"-1,-1 0 1,0-1 0,0 1 0,0 0 0,0 0-1,0-1 1,0 1 0,0 0 0,0 0-1,0-1 1,0 1 0,0 0 0,0-1 0,0 1-1,0 0 1,0 0 0,0-1 0,0 1-1,0 0 1,0-1 0,0 1 0,0 0-1,-1 0 1,1-1 0,0 1 0,0 0 0,0 0-1,0-1 1,-2 1 0,2 0 0,0 0-1,0 0 1,0 0 0,-1-1 0,1 1 0,0 0-1,0 0 1,-1 0 0,1 0 0,0 0-1,0 0 1,-1-1 0,1 1 0,0 0 0,-1 0-1,1 0 1,0 0 0,0 0 0,-1 0-1,1 0 1,0 0 0,-2 0 0,2 0 0,0 1-1,0-1 1,-1 0 0,1 0 0,0 0-1,0 0 1,-1 0 0,1 0-67,-10 2 3257,17-21-2414,-2 8-700,-3 9-130,-1 0-1,0 1 1,0-1-1,-1 0 1,1 0-1,0 0 1,-1 0-1,2 0 1,-2 0-1,0 0 0,0 1 1,0-3-13,1-16 195,-1 0 1,-3-1 0,1 1-1,0 0 1,-3 0-1,-5-14-195,-1 5 288,4 8-117,-1 0 0,-2 0 0,0 1 0,-11-15-171,18 30 35,0 1 0,0 0 1,0 0-1,-2 0 1,2 0-1,-1 1 1,-1-1-1,1 1 1,0 0-1,0 0 0,-2 0 1,1 1-1,0-1 1,-1 1-1,2 0 1,-2 0-1,1 1 1,-1-1-1,0 1 1,1 0-1,-1 0 0,0 1 1,-2-1-36,-1 1 7,-5 0 15,-1 0-1,1 1 1,-1 0-1,1 1 0,-13 3-21,22-4 7,0 0-1,1 1 1,-1 0 0,1 0-1,0 0 1,0 0-1,-1 0 1,2 1-1,-1 0 1,1-1-1,-1 1 1,1 0-1,1 1 1,-2-1-1,2 0 1,-2 1 0,2-1-1,1 1 1,-2 0-1,1 1-6,-26 65 186,2 0 0,5 2 0,-5 41-186,-19 62 130,41-156-115,-58 201 811,46-152-676,5 0 0,1 19-150,9-55-3,1-1-1,2 1 0,2-1 0,1 1 0,2-1 1,1 0-1,8 17 4,-15-45-22,45 138-61,-39-112 30,-1-1-1,-1 1 0,-3 0 0,-1 3 54,-1 61 483,6 256 980,6-240-476,17 62-987,-28-165-1,1 1 0,-1-1 0,1 0-1,-1 0 1,3 0 0,-2 0 0,2 0 0,-1 0 0,1 0 0,-1-1-1,2 0 1,0 0 0,-1 0 0,6 4 1,5 2 54,-1 0 1,1-2-1,2 1 1,-1-2-1,5 2-54,-11-6-2,-7-1 33,2-2-1,-2 1 0,2 0 1,-1-1-1,0 1 0,1-1 1,-1 0-1,0 0 0,2 0-30,-5-1 15,0-1-1,1 1 0,-1 0 0,1 0 1,-1-1-1,0 1 0,1-1 1,-1 1-1,0-1 0,0 0 1,1 1-1,0-1 0,-1 0 1,-1 0-1,1 1 0,0-1 0,0 0 1,1 0-1,-1 0 0,-1 0 1,1 0-1,0 0 0,-1-1 1,1 1-1,-1 0 0,1 0 0,-1 0 1,0 0-1,2-1 0,-2 1 1,0-1-15,47-162 32,-17 68-38,-2 8 6,21-42 0,-32 95-2,37-83-33,7-1 35,-40 78 25,-1 0 0,-2-2 0,-1-9-25,11-27 4,-10 35-50,-4-1 0,-2-1 0,1-11 46,-5-38-60,-6-87 60,-2 110-94,-3-3 87,-6-6 7,1-19 1,4 41-371,-5 2 0,-1-1 0,-3 1 0,-12-23 370,11 41-345,-2 0 0,-3 2-1,-1-1 1,-1 2 0,-4 0-1,-18-21 346,11 21-864,0-3 384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2T18:05:27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635 448 4736,'0'0'67,"1"0"-1,-1 0 1,0-1 0,0 1 0,0 0 0,0 0-1,0-1 1,0 1 0,0 0 0,0 0-1,0-1 1,0 1 0,0 0 0,0-1 0,0 1-1,0 0 1,0 0 0,0-1 0,0 1-1,0 0 1,0-1 0,0 1 0,0 0-1,-1 0 1,1-1 0,0 1 0,0 0 0,0 0-1,0-1 1,-2 1 0,2 0 0,0 0-1,0 0 1,0 0 0,-1-1 0,1 1 0,0 0-1,0 0 1,-1 0 0,1 0 0,0 0-1,0 0 1,-1-1 0,1 1 0,0 0 0,-1 0-1,1 0 1,0 0 0,0 0 0,-1 0-1,1 0 1,0 0 0,-2 0 0,2 0 0,0 1-1,0-1 1,-1 0 0,1 0 0,0 0-1,0 0 1,-1 0 0,1 0-67,-10 2 3257,17-21-2414,-2 8-700,-3 9-130,-1 0-1,0 1 1,0-1-1,-1 0 1,1 0-1,0 0 1,-1 0-1,2 0 1,-2 0-1,0 0 0,0 1 1,0-3-13,1-16 195,-1 0 1,-3-1 0,1 1-1,0 0 1,-3 0-1,-5-14-195,-1 5 288,4 8-117,-1 0 0,-2 0 0,0 1 0,-11-15-171,18 30 35,0 1 0,0 0 1,0 0-1,-2 0 1,2 0-1,-1 1 1,-1-1-1,1 1 1,0 0-1,0 0 0,-2 0 1,1 1-1,0-1 1,-1 1-1,2 0 1,-2 0-1,1 1 1,-1-1-1,0 1 1,1 0-1,-1 0 0,0 1 1,-2-1-36,-1 1 7,-5 0 15,-1 0-1,1 1 1,-1 0-1,1 1 0,-13 3-21,22-4 7,0 0-1,1 1 1,-1 0 0,1 0-1,0 0 1,0 0-1,-1 0 1,2 1-1,-1 0 1,1-1-1,-1 1 1,1 0-1,1 1 1,-2-1-1,2 0 1,-2 1 0,2-1-1,1 1 1,-2 0-1,1 1-6,-26 65 186,2 0 0,5 2 0,-5 41-186,-19 62 130,41-156-115,-58 201 811,46-152-676,5 0 0,1 19-150,9-55-3,1-1-1,2 1 0,2-1 0,1 1 0,2-1 1,1 0-1,8 17 4,-15-45-22,45 138-61,-39-112 30,-1-1-1,-1 1 0,-3 0 0,-1 3 54,-1 61 483,6 256 980,6-240-476,17 62-987,-28-165-1,1 1 0,-1-1 0,1 0-1,-1 0 1,3 0 0,-2 0 0,2 0 0,-1 0 0,1 0 0,-1-1-1,2 0 1,0 0 0,-1 0 0,6 4 1,5 2 54,-1 0 1,1-2-1,2 1 1,-1-2-1,5 2-54,-11-6-2,-7-1 33,2-2-1,-2 1 0,2 0 1,-1-1-1,0 1 0,1-1 1,-1 0-1,0 0 0,2 0-30,-5-1 15,0-1-1,1 1 0,-1 0 0,1 0 1,-1-1-1,0 1 0,1-1 1,-1 1-1,0-1 0,0 0 1,1 1-1,0-1 0,-1 0 1,-1 0-1,1 1 0,0-1 0,0 0 1,1 0-1,-1 0 0,-1 0 1,1 0-1,0 0 0,-1-1 1,1 1-1,-1 0 0,1 0 0,-1 0 1,0 0-1,2-1 0,-2 1 1,0-1-15,47-162 32,-17 68-38,-2 8 6,21-42 0,-32 95-2,37-83-33,7-1 35,-40 78 25,-1 0 0,-2-2 0,-1-9-25,11-27 4,-10 35-50,-4-1 0,-2-1 0,1-11 46,-5-38-60,-6-87 60,-2 110-94,-3-3 87,-6-6 7,1-19 1,4 41-371,-5 2 0,-1-1 0,-3 1 0,-12-23 370,11 41-345,-2 0 0,-3 2-1,-1-1 1,-1 2 0,-4 0-1,-18-21 346,11 21-864,0-3 384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2T18:05:27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635 448 4736,'0'0'67,"1"0"-1,-1 0 1,0-1 0,0 1 0,0 0 0,0 0-1,0-1 1,0 1 0,0 0 0,0 0-1,0-1 1,0 1 0,0 0 0,0-1 0,0 1-1,0 0 1,0 0 0,0-1 0,0 1-1,0 0 1,0-1 0,0 1 0,0 0-1,-1 0 1,1-1 0,0 1 0,0 0 0,0 0-1,0-1 1,-2 1 0,2 0 0,0 0-1,0 0 1,0 0 0,-1-1 0,1 1 0,0 0-1,0 0 1,-1 0 0,1 0 0,0 0-1,0 0 1,-1-1 0,1 1 0,0 0 0,-1 0-1,1 0 1,0 0 0,0 0 0,-1 0-1,1 0 1,0 0 0,-2 0 0,2 0 0,0 1-1,0-1 1,-1 0 0,1 0 0,0 0-1,0 0 1,-1 0 0,1 0-67,-10 2 3257,17-21-2414,-2 8-700,-3 9-130,-1 0-1,0 1 1,0-1-1,-1 0 1,1 0-1,0 0 1,-1 0-1,2 0 1,-2 0-1,0 0 0,0 1 1,0-3-13,1-16 195,-1 0 1,-3-1 0,1 1-1,0 0 1,-3 0-1,-5-14-195,-1 5 288,4 8-117,-1 0 0,-2 0 0,0 1 0,-11-15-171,18 30 35,0 1 0,0 0 1,0 0-1,-2 0 1,2 0-1,-1 1 1,-1-1-1,1 1 1,0 0-1,0 0 0,-2 0 1,1 1-1,0-1 1,-1 1-1,2 0 1,-2 0-1,1 1 1,-1-1-1,0 1 1,1 0-1,-1 0 0,0 1 1,-2-1-36,-1 1 7,-5 0 15,-1 0-1,1 1 1,-1 0-1,1 1 0,-13 3-21,22-4 7,0 0-1,1 1 1,-1 0 0,1 0-1,0 0 1,0 0-1,-1 0 1,2 1-1,-1 0 1,1-1-1,-1 1 1,1 0-1,1 1 1,-2-1-1,2 0 1,-2 1 0,2-1-1,1 1 1,-2 0-1,1 1-6,-26 65 186,2 0 0,5 2 0,-5 41-186,-19 62 130,41-156-115,-58 201 811,46-152-676,5 0 0,1 19-150,9-55-3,1-1-1,2 1 0,2-1 0,1 1 0,2-1 1,1 0-1,8 17 4,-15-45-22,45 138-61,-39-112 30,-1-1-1,-1 1 0,-3 0 0,-1 3 54,-1 61 483,6 256 980,6-240-476,17 62-987,-28-165-1,1 1 0,-1-1 0,1 0-1,-1 0 1,3 0 0,-2 0 0,2 0 0,-1 0 0,1 0 0,-1-1-1,2 0 1,0 0 0,-1 0 0,6 4 1,5 2 54,-1 0 1,1-2-1,2 1 1,-1-2-1,5 2-54,-11-6-2,-7-1 33,2-2-1,-2 1 0,2 0 1,-1-1-1,0 1 0,1-1 1,-1 0-1,0 0 0,2 0-30,-5-1 15,0-1-1,1 1 0,-1 0 0,1 0 1,-1-1-1,0 1 0,1-1 1,-1 1-1,0-1 0,0 0 1,1 1-1,0-1 0,-1 0 1,-1 0-1,1 1 0,0-1 0,0 0 1,1 0-1,-1 0 0,-1 0 1,1 0-1,0 0 0,-1-1 1,1 1-1,-1 0 0,1 0 0,-1 0 1,0 0-1,2-1 0,-2 1 1,0-1-15,47-162 32,-17 68-38,-2 8 6,21-42 0,-32 95-2,37-83-33,7-1 35,-40 78 25,-1 0 0,-2-2 0,-1-9-25,11-27 4,-10 35-50,-4-1 0,-2-1 0,1-11 46,-5-38-60,-6-87 60,-2 110-94,-3-3 87,-6-6 7,1-19 1,4 41-371,-5 2 0,-1-1 0,-3 1 0,-12-23 370,11 41-345,-2 0 0,-3 2-1,-1-1 1,-1 2 0,-4 0-1,-18-21 346,11 21-864,0-3 384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2T18:05:27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635 448 4736,'0'0'67,"1"0"-1,-1 0 1,0-1 0,0 1 0,0 0 0,0 0-1,0-1 1,0 1 0,0 0 0,0 0-1,0-1 1,0 1 0,0 0 0,0-1 0,0 1-1,0 0 1,0 0 0,0-1 0,0 1-1,0 0 1,0-1 0,0 1 0,0 0-1,-1 0 1,1-1 0,0 1 0,0 0 0,0 0-1,0-1 1,-2 1 0,2 0 0,0 0-1,0 0 1,0 0 0,-1-1 0,1 1 0,0 0-1,0 0 1,-1 0 0,1 0 0,0 0-1,0 0 1,-1-1 0,1 1 0,0 0 0,-1 0-1,1 0 1,0 0 0,0 0 0,-1 0-1,1 0 1,0 0 0,-2 0 0,2 0 0,0 1-1,0-1 1,-1 0 0,1 0 0,0 0-1,0 0 1,-1 0 0,1 0-67,-10 2 3257,17-21-2414,-2 8-700,-3 9-130,-1 0-1,0 1 1,0-1-1,-1 0 1,1 0-1,0 0 1,-1 0-1,2 0 1,-2 0-1,0 0 0,0 1 1,0-3-13,1-16 195,-1 0 1,-3-1 0,1 1-1,0 0 1,-3 0-1,-5-14-195,-1 5 288,4 8-117,-1 0 0,-2 0 0,0 1 0,-11-15-171,18 30 35,0 1 0,0 0 1,0 0-1,-2 0 1,2 0-1,-1 1 1,-1-1-1,1 1 1,0 0-1,0 0 0,-2 0 1,1 1-1,0-1 1,-1 1-1,2 0 1,-2 0-1,1 1 1,-1-1-1,0 1 1,1 0-1,-1 0 0,0 1 1,-2-1-36,-1 1 7,-5 0 15,-1 0-1,1 1 1,-1 0-1,1 1 0,-13 3-21,22-4 7,0 0-1,1 1 1,-1 0 0,1 0-1,0 0 1,0 0-1,-1 0 1,2 1-1,-1 0 1,1-1-1,-1 1 1,1 0-1,1 1 1,-2-1-1,2 0 1,-2 1 0,2-1-1,1 1 1,-2 0-1,1 1-6,-26 65 186,2 0 0,5 2 0,-5 41-186,-19 62 130,41-156-115,-58 201 811,46-152-676,5 0 0,1 19-150,9-55-3,1-1-1,2 1 0,2-1 0,1 1 0,2-1 1,1 0-1,8 17 4,-15-45-22,45 138-61,-39-112 30,-1-1-1,-1 1 0,-3 0 0,-1 3 54,-1 61 483,6 256 980,6-240-476,17 62-987,-28-165-1,1 1 0,-1-1 0,1 0-1,-1 0 1,3 0 0,-2 0 0,2 0 0,-1 0 0,1 0 0,-1-1-1,2 0 1,0 0 0,-1 0 0,6 4 1,5 2 54,-1 0 1,1-2-1,2 1 1,-1-2-1,5 2-54,-11-6-2,-7-1 33,2-2-1,-2 1 0,2 0 1,-1-1-1,0 1 0,1-1 1,-1 0-1,0 0 0,2 0-30,-5-1 15,0-1-1,1 1 0,-1 0 0,1 0 1,-1-1-1,0 1 0,1-1 1,-1 1-1,0-1 0,0 0 1,1 1-1,0-1 0,-1 0 1,-1 0-1,1 1 0,0-1 0,0 0 1,1 0-1,-1 0 0,-1 0 1,1 0-1,0 0 0,-1-1 1,1 1-1,-1 0 0,1 0 0,-1 0 1,0 0-1,2-1 0,-2 1 1,0-1-15,47-162 32,-17 68-38,-2 8 6,21-42 0,-32 95-2,37-83-33,7-1 35,-40 78 25,-1 0 0,-2-2 0,-1-9-25,11-27 4,-10 35-50,-4-1 0,-2-1 0,1-11 46,-5-38-60,-6-87 60,-2 110-94,-3-3 87,-6-6 7,1-19 1,4 41-371,-5 2 0,-1-1 0,-3 1 0,-12-23 370,11 41-345,-2 0 0,-3 2-1,-1-1 1,-1 2 0,-4 0-1,-18-21 346,11 21-864,0-3 384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7T23:47:45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4276 194 8576,'-1'0'268,"1"1"-1,0-1 1,0 0 0,0 1 0,-1-1-1,1 0 1,0 1 0,-1-1 0,1 0-1,0 1 1,-1-1 0,1 0 0,0 0-1,-1 0 1,1 1 0,0-1 0,-1 0-1,1 0 1,-1 0 0,1 0 0,0 0 0,-1 0-1,1 1 1,-1-1 0,1 0 0,0 0-1,-1 0 1,1 0 0,-1-1 0,1 1-1,0 0 1,-1 0 0,1 0 0,-1 0-1,1 0 1,0 0 0,-1-1 0,1 1-1,-1 0 1,1 0 0,0-1 0,-1 1-268,-14-6 1095,-36 1 71,-1 1 0,1 3 0,-19 4-1166,-16-2 539,-820-41 1493,320 4-1526,175 13-367,146 9-64,-348 10 60,310 8 92,89-7 413,-30-12-640,4-17 374,155 20-310,20 11-1648,63 1 763,2 0-635,0 0-539,0 0-778,0-1-822,5-3 2587,0 0 134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2T04:21:18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21 978 4992,'-1'0'139,"0"0"0,0 0 0,0 0 0,0 0 0,0-1 0,0 1-1,0 0 1,0-1 0,0 1 0,0 0 0,0-1 0,0 1 0,0-1 0,0 0 0,0 1 0,0-1 0,1 0 0,-1 1 0,0-2-139,0 1 197,16-24-325,-12 21 262,0 1 0,0 0 0,0 0 0,0 0-1,1 1 1,-1-1 0,1 1 0,-1 0 0,1 0 0,0 0 0,0 0-1,0 1 1,0-1 0,0 1 0,0 0 0,0 1 0,0-1 0,1 1-1,-1-1 1,0 1 0,0 0 0,1 1 0,-1-1 0,0 1 0,0 0 0,0 0-1,0 0 1,0 1 0,0-1 0,2 2-134,88 36 1669,81 40-720,-170-77-916,30 10 262,0 0 1,1-3-296,32 11 198,32 14 237,1-5-1,66 9-434,247 11 663,-151-22-265,58 5 200,75 9 26,-159-16-248,11-10-376,-85-6 194,232 5 446,-275-14-445,363-10 784,-362-3-451,93-22-528,-133 20 108,-10 2 32,0-3 1,2-4-141,-47 12 45,26-9 341,8-5-386,-43 14 41,0 0 0,0-1-1,-1-1 1,0 0 0,3-4-41,11-12 75,-2-1-1,0-2 1,-1-2-75,8-8 165,14-10-165,-1 7 50,-24 23 22,-2-2 1,14-15-73,-29 27 9,0 1 0,0-2 0,-1 1 0,0-1 1,-1 0-1,0 0 0,-1 0 0,0-1 0,0-2-9,0-1 18,0 0 0,-1 0-1,-1-1 1,-1 1 0,0-1-1,0 1 1,-2-1-1,1 1 1,-2-1 0,0 1-1,-1 0 1,0 0 0,-2-1-18,-5-14 66,-1 1 1,-2 0 0,-9-15-67,13 27 13,-2 1 1,1 0 0,-2 1 0,0 0 0,-1 1-1,-9-8-13,2 4-1,-1 0-1,-1 1 0,0 1 0,-1 1 0,-1 1 1,0 1-1,-1 1 0,0 1 0,-15-3 2,-17-1-65,-93-22 42,-1 6-1,-43 2 24,-212-2 0,97 3 251,-104 13-251,283 15 5,46-2 122,-1 3-1,-64 12-126,-56 3 131,-90 7-37,149-10-49,-105-6 318,106-5-321,29 5 81,-27 9-123,44-4 240,-100 0-240,130-10 80,-47 8-80,-89 22 30,58-7 68,-18 5-61,136-24-19,0 1 0,1 2 0,0 1 0,1 1-1,-5 4-17,25-13 2,-4 3-6,0 0 0,1 1-1,0 0 1,0 0 0,0 1 0,1 1 0,0 0-1,1 0 1,-4 6 4,-9 13-24,2 2 1,-11 21 23,26-44 13,1 1 1,1-1 0,-1 0 0,1 1 0,0 0-1,1-1 1,0 1 0,0 1-14,-1 66-29,2-60-15,0-11 34,-1 7 11,1-1 0,0 1 0,0 0-1,1-1 1,1 1 0,0-1 0,0 1 0,1-1 0,1 0 0,-1 0 0,6 10-1,-2-8 0,0 0 1,1-1-1,0 0 0,9 10 0,-12-16 13,0 0 0,0-1 0,0 1 0,1-1 0,-1-1 0,1 1 0,0-1 0,0 0 0,0 0 0,1-1 0,0 1-13,88 34-59,-5-8 219,-61-28-181,-28-1 69,-1 0-11,-11-13-159,9 12 35,1 0 0,0 0 0,0 0 1,-1 0-1,1 0 0,0 0 1,0 0-1,0-1 0,0 1 1,0 0-1,0-1 0,0 0 87,1 0-523,-1 1-1,1-1 1,0 0 0,0 1-1,0-1 1,0 0 0,0 0-1,0 1 1,0-1-1,1 0 1,-1 1 0,0-1-1,1 0 1,0 1 523,2-12-1733,-2 1 789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0T01:42:17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1016 4992,'0'0'139,"-1"0"0,0 0 0,0 0 0,0-1 0,0 1 0,1 0-1,-1 0 1,0-1 0,0 1 0,1-1 0,-1 1 0,0-2 0,0 2 0,1-1 0,-1 1 0,0-1 0,1 0 0,-1 1 0,0-2-139,1 1 197,12-25-325,-10 22 262,0 1 0,0 0 0,1-1 0,-1 2-1,1-1 1,0 0 0,0 1 0,-1 0 0,1 0 0,0-1 0,0 2-1,0 0 1,1-1 0,-1 1 0,0 0 0,0 1 0,1-1 0,-1 1-1,0 0 1,1-2 0,-1 4 0,0-2 0,0 0 0,1 1 0,-1 0 0,0 0-1,0 0 1,1 0 0,-1 1 0,1 1-134,69 37 1669,64 42-720,-133-79-916,23 10 262,1-2 1,0-1-296,25 11 198,25 14 237,0-5-1,53 10-434,192 11 663,-118-23-265,46 5 200,58 10 26,-123-17-248,7-11-376,-65-6 194,180 6 446,-214-15-445,283-10 784,-283-4-451,73-23-528,-104 21 108,-7 3 32,0-3 1,0-4-141,-35 11 45,19-8 341,7-7-386,-33 16 41,-1-1 0,0 0-1,0-1 1,-1-1 0,3-4-41,8-12 75,-1-1-1,0-1 1,-1-4-75,6-6 165,11-13-165,0 10 50,-20 20 22,0 1 1,10-16-73,-22 28 9,-1 0 0,0 0 0,0-1 0,0-1 1,-1 1-1,-1-1 0,1 1 0,-1-1 0,0-3-9,0 0 18,0-1 0,-1 0-1,0 1 1,-1-2 0,0 1-1,-1 0 1,0 0-1,-1 0 1,0-1 0,-1 2-1,0-1 1,0 1 0,-2-2-18,-4-15 66,0 2 1,-2 1 0,-8-17-67,11 29 13,-1 1 1,0-1 0,-1 1 0,-1 1 0,0 0-1,-7-7-13,1 2-1,0 2-1,-1 0 0,-1 1 0,0 1 0,0 2 1,-1 1-1,0 0 0,-1 2 0,-12-3 2,-11-1-65,-75-24 42,0 8-1,-33 0 24,-166-2 0,75 5 251,-80 12-251,220 16 5,37-2 122,-1 3-1,-51 13-126,-42 2 131,-72 8-37,117-10-49,-82-7 318,83-6-321,22 7 81,-20 9-123,33-4 240,-77-1-240,101-10 80,-37 9-80,-68 22 30,43-7 68,-12 4-61,105-23-19,1 1 0,0 0 0,0 2 0,1 3-1,-5 3-17,21-15 2,-3 5-6,-1-2 0,1 3-1,0-1 1,0 1 0,1 1 0,0-1 0,0 2-1,0-1 1,-2 7 4,-7 13-24,1 1 1,-9 24 23,22-47 13,-1 1 1,1 0 0,0 0 0,0 0 0,1-1-1,0 1 1,0 0 0,0 2-14,0 67-29,1-61-15,0-12 34,-1 7 11,1 1 0,0-1 0,0-1-1,1 1 1,0 1 0,1-1 0,0-1 0,0 1 0,1-1 0,0 2 0,3 7-1,0-6 0,-1 0 1,1-2-1,1 1 0,6 10 0,-9-18 13,0 2 0,0-2 0,0 1 0,0-2 0,1 2 0,-1-2 0,1 0 0,0 1 0,-1-2 0,1 1 0,1 0-13,68 35-59,-4-8 219,-47-29-181,-22-1 69,-1 0-11,-9-13-159,8 12 35,0 0 0,0-1 0,0 1 1,0 0-1,0 0 0,0 0 1,1 0-1,-1 0 0,0 0 1,0-1-1,1 0 0,-1 0 87,0 1-523,1-1-1,0 0 1,0 0 0,0 0-1,0 1 1,0-1 0,0 0-1,0 0 1,0 1-1,0-1 1,1 0 0,-1 0-1,0 0 1,1 1 523,1-12-1733,-1 0 789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0T01:42:17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1016 4992,'0'0'139,"-1"0"0,0 0 0,0 0 0,0-1 0,0 1 0,1 0-1,-1 0 1,0-1 0,0 1 0,1-1 0,-1 1 0,0-2 0,0 2 0,1-1 0,-1 1 0,0-1 0,1 0 0,-1 1 0,0-2-139,1 1 197,12-25-325,-10 22 262,0 1 0,0 0 0,1-1 0,-1 2-1,1-1 1,0 0 0,0 1 0,-1 0 0,1 0 0,0-1 0,0 2-1,0 0 1,1-1 0,-1 1 0,0 0 0,0 1 0,1-1 0,-1 1-1,0 0 1,1-2 0,-1 4 0,0-2 0,0 0 0,1 1 0,-1 0 0,0 0-1,0 0 1,1 0 0,-1 1 0,1 1-134,69 37 1669,64 42-720,-133-79-916,23 10 262,1-2 1,0-1-296,25 11 198,25 14 237,0-5-1,53 10-434,192 11 663,-118-23-265,46 5 200,58 10 26,-123-17-248,7-11-376,-65-6 194,180 6 446,-214-15-445,283-10 784,-283-4-451,73-23-528,-104 21 108,-7 3 32,0-3 1,0-4-141,-35 11 45,19-8 341,7-7-386,-33 16 41,-1-1 0,0 0-1,0-1 1,-1-1 0,3-4-41,8-12 75,-1-1-1,0-1 1,-1-4-75,6-6 165,11-13-165,0 10 50,-20 20 22,0 1 1,10-16-73,-22 28 9,-1 0 0,0 0 0,0-1 0,0-1 1,-1 1-1,-1-1 0,1 1 0,-1-1 0,0-3-9,0 0 18,0-1 0,-1 0-1,0 1 1,-1-2 0,0 1-1,-1 0 1,0 0-1,-1 0 1,0-1 0,-1 2-1,0-1 1,0 1 0,-2-2-18,-4-15 66,0 2 1,-2 1 0,-8-17-67,11 29 13,-1 1 1,0-1 0,-1 1 0,-1 1 0,0 0-1,-7-7-13,1 2-1,0 2-1,-1 0 0,-1 1 0,0 1 0,0 2 1,-1 1-1,0 0 0,-1 2 0,-12-3 2,-11-1-65,-75-24 42,0 8-1,-33 0 24,-166-2 0,75 5 251,-80 12-251,220 16 5,37-2 122,-1 3-1,-51 13-126,-42 2 131,-72 8-37,117-10-49,-82-7 318,83-6-321,22 7 81,-20 9-123,33-4 240,-77-1-240,101-10 80,-37 9-80,-68 22 30,43-7 68,-12 4-61,105-23-19,1 1 0,0 0 0,0 2 0,1 3-1,-5 3-17,21-15 2,-3 5-6,-1-2 0,1 3-1,0-1 1,0 1 0,1 1 0,0-1 0,0 2-1,0-1 1,-2 7 4,-7 13-24,1 1 1,-9 24 23,22-47 13,-1 1 1,1 0 0,0 0 0,0 0 0,1-1-1,0 1 1,0 0 0,0 2-14,0 67-29,1-61-15,0-12 34,-1 7 11,1 1 0,0-1 0,0-1-1,1 1 1,0 1 0,1-1 0,0-1 0,0 1 0,1-1 0,0 2 0,3 7-1,0-6 0,-1 0 1,1-2-1,1 1 0,6 10 0,-9-18 13,0 2 0,0-2 0,0 1 0,0-2 0,1 2 0,-1-2 0,1 0 0,0 1 0,-1-2 0,1 1 0,1 0-13,68 35-59,-4-8 219,-47-29-181,-22-1 69,-1 0-11,-9-13-159,8 12 35,0 0 0,0-1 0,0 1 1,0 0-1,0 0 0,0 0 1,1 0-1,-1 0 0,0 0 1,0-1-1,1 0 0,-1 0 87,0 1-523,1-1-1,0 0 1,0 0 0,0 0-1,0 1 1,0-1 0,0 0-1,0 0 1,0 1-1,0-1 1,1 0 0,-1 0-1,0 0 1,1 1 523,1-12-1733,-1 0 789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2T04:27:18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94 490 11264,'-7'5'2069,"-22"16"2470,26-19-4498,1 1 0,-1-1 0,0 1 0,1 0 0,0 0 0,-1 0 0,1 0 0,0 0 0,1 0 0,-1 1 0,1-1 0,-1 1 0,1 0-41,-6 17 42,1 1 1,1 1 0,1-1-1,1 1 1,1-1 0,1 1-1,1 0 1,1-1 0,2 12-43,-1-20 10,1 0 1,0 0-1,1 0 0,0-1 1,1 1-1,7 11-10,-11-22-12,1 0 0,-1-1 0,1 1 1,-1 0-1,1-1 0,0 1 0,0-1 0,0 0 0,1 0 0,-1 0 0,0 0 1,1 0-1,-1 0 0,1-1 0,0 1 0,0-1 0,-1 0 0,1 0 1,0 0-1,0 0 0,0 0 0,0-1 0,0 1 0,0-1 0,0 0 0,1 0 1,-1 0-1,0 0 0,0 0 0,0-1 0,0 1 0,0-1 0,0 0 0,0 0 12,2-1-23,0-1-1,1 0 0,-1 0 1,0 0-1,-1-1 0,1 1 0,-1-1 1,1 0-1,-1-1 0,0 1 0,-1-1 1,1 0-1,2-4 24,7-13-395,-1 0 0,6-16 395,-13 26-187,90-202-138,-81 177 424,-12 30 50,0 0-1,1 0 0,0 0 1,0 0-1,1 0 0,0 0 1,0 1-1,0 0 0,1-1-148,-1 8-4,-3 7-92,-2 8-118,-2 8 140,-2 12-36,2 1 0,1 4 110,1-11 86,0-9 199,2-1 0,1 15-285,-2-30 26,1 1 1,0-1 0,1 1 0,-1-1-1,1 0 1,0 0 0,0 0-1,1 0 1,-1 0 0,1 0 0,0-1-1,1 2-26,-3-5-20,0-1 0,0 1 0,-1 0 0,1-1 0,0 1-1,0 0 1,0-1 0,0 1 0,0-1 0,0 0 0,0 1 0,0-1-1,0 0 1,0 1 0,0-1 0,0 0 0,0 0 0,0 0-1,0 0 1,0 0 0,0 0 0,1 0 0,-1-1 0,0 1-1,0 0 1,0 0 0,0-1 0,0 1 0,0-1 0,0 1-1,-1-1 1,1 1 0,0-1 0,0 0 0,0 1 0,0-1-1,-1 0 1,1 0 20,6-4 7,-1-1 0,-1 0 0,1 0 0,2-5-7,-5 8-8,10-17 70,0 0 1,-1 0-1,5-15-62,17-30 170,-32 63-120,-1-1 0,1 0 0,0 1 0,0-1 0,0 1 0,1 0 0,-1-1 0,0 1 0,2 0-50,-4 2 14,0-1 0,1 1 0,-1 0-1,1 0 1,-1-1 0,1 1 0,-1 0 0,1 0 0,-1 0 0,1 0 0,-1 0 0,1 0 0,-1 0 0,1 0 0,-1 0 0,1 0 0,-1 0 0,1 0 0,-1 0 0,1 0 0,-1 1 0,1-1-14,0 1 11,0-1 0,0 1 0,-1 0 0,1 0 0,0-1 0,0 1 0,-1 0 0,1 0 0,-1 0 0,1 0 1,-1 0-1,1 0 0,-1 0 0,1 0 0,-1 0-11,7 22 22,-1 1 0,0-1 0,-2 2-22,12 50-525,-16-75 519,0 1-1,0-1 0,0 0 1,0 1-1,0-1 1,1 1-1,-1-1 0,0 0 1,0 1-1,0-1 1,0 1-1,1-1 0,-1 0 1,0 1-1,0-1 1,1 0-1,-1 1 0,0-1 1,1 0-1,-1 0 1,0 1-1,1-1 1,-1 0-1,0 0 0,1 1 1,-1-1-1,1 0 1,-1 0-1,0 0 0,1 0 1,-1 0-1,1 0 1,-1 0-1,1 0 0,-1 0 7,13-9-96,6-20 7,3-16 52,2 1-1,29-39 38,-52 82-9,-1 0-1,1 0 0,0 0 0,0 0 0,-1 0 0,1 0 0,0 0 0,0 0 0,0 0 0,0 0 0,0 0 1,0 1-1,1-1 0,-1 1 0,0-1 0,0 1 0,0-1 0,0 1 0,1-1 10,-1 1 5,0 1 1,-1-1-1,1 0 0,0 0 0,-1 1 1,1-1-1,-1 1 0,1-1 0,-1 0 0,1 1 1,-1-1-1,1 1 0,-1-1 0,1 1 0,-1-1 1,0 1-1,1-1 0,-1 1 0,0 0 1,1-1-1,-1 1 0,0 0 0,0-1 0,1 1 1,-1 0-6,2 9 141,0 0 0,-1 0 0,0 1 0,-1 5-141,1-3 101,0 1-100,1-1-1,1 1 1,0-1-1,1 1 0,0-1 1,1 0-1,0-1 0,1 1 1,0-1-1,1 0 1,5 6-1,-7-12 7,1 1 0,-1-1 0,1 0 0,1 0 0,-1-1 0,1 0 0,0 0 0,0 0 0,0-1 0,1 0 0,-1 0 1,1-1-1,0 0 0,0-1 0,1 0 0,-1 0 0,0 0 0,1-1 0,0 0-7,1-1 50,0 0 0,0 0 1,-1-1-1,1 0 0,-1-1 0,1 0 0,-1 0 1,1-1-1,-1 0 0,0-1 0,0 0 0,-1 0 1,1-1-1,-1 0 0,0 0 0,0-1 0,-1-1 0,0 1 1,0-1-1,2-3-50,-2 2 48,0 0 0,-1-1 0,0 0 0,-1 0 0,0-1-1,-1 0 1,1 0 0,-2 0 0,0 0 0,0 0 0,0-1 0,-2 1 0,1-1 0,-1 0 0,-1 1 0,0-1 0,0 0 0,-2-3-48,0-2-4,-1 1 0,-1-1 1,0 1-1,-1 0 0,-1 0 0,0 0 1,-1 1-1,0 0 0,-7-9 4,10 18-8,0 0 0,0 0 0,0 1-1,0-1 1,-1 1 0,0 0 0,0 0 0,0 1 0,0 0 0,0 0-1,-6-3 9,7 5-19,-1-1 0,1 1-1,-1 0 1,1 1-1,-1-1 1,1 1-1,-1-1 1,0 2 0,1-1-1,-1 0 1,1 1-1,-1 0 1,1 0 0,-1 0-1,1 0 1,0 1-1,-2 1 20,-3 1-27,1 0-1,0 1 0,0 1 1,0-1-1,1 1 0,0 1 1,0-1-1,0 1 0,1 0 1,0 1-1,-5 7 28,3-2-17,0 0 1,1 0-1,1 0 0,0 1 1,1 0-1,0 0 0,1 4 17,1-8-7,2 1-1,-1 0 1,1 0 0,1 0-1,0 0 1,1 0 0,0 0-1,0 0 1,1 0 0,3 9 7,-4-16-2,0-1 1,1 1-1,-1-1 1,0 0-1,1 0 1,0 1-1,0-1 1,0 0-1,0-1 1,0 1-1,0 0 1,1-1-1,0 1 1,-1-1-1,1 1 1,0-1-1,0 0 1,0-1-1,0 1 1,0 0-1,1-1 1,-1 0-1,1 1 1,-1-1-1,0-1 1,1 1-1,0 0 1,-1-1-1,1 0 1,-1 0-1,1 0 1,-1 0-1,4-1 2,1-1-2,0 0 0,0 0-1,-1-1 1,0 0-1,1 0 1,-1-1-1,0 0 1,-1 0 0,1-1-1,-1 0 1,0 0-1,0 0 1,0-1-1,-1 0 1,0 0-1,0 0 1,2-5 2,5-6-19,-1-1 0,-2 0 0,0-1 1,0 0-1,-2-1 0,2-5 19,-1-7-115,-1 0-1,-1 0 1,0-25 115,1-101-251,-5 79 176,0 54 138,-2-1 0,-1 1 0,-1 0-1,-1-1 1,-6-22-63,0 76-208,1 53 436,2 0 0,4-1 0,4 1 0,8 49-228,-5-83 106,1-2-1,3 1 1,4 10-106,-8-38 36,0-1 0,2 0 0,0-1 0,0 1 0,2-1-1,0-1 1,1 1 0,0-2 0,10 11-36,-18-23 13,0 1 0,0-1-1,0 0 1,0 0-1,1-1 1,-1 1-1,1 0 1,-1-1 0,1 0-1,0 1 1,-1-1-1,1 0 1,0 0 0,0-1-1,0 1 1,0 0-1,0-1 1,0 0-1,0 0 1,1 0-13,0 0 12,1-1-1,-1 0 1,1-1-1,-1 1 1,0-1-1,0 1 1,0-1-1,0-1 1,0 1-1,0 0 1,-1-1-1,3-2-11,4-4-31,0-1 1,0-1-1,-1 1 0,-1-1 1,0-1-1,0 1 0,-1-1 0,2-6 31,-2 0-84,0-1 0,-1 0 0,-1-1-1,-1 1 1,0-1 0,-2 0 0,0 0-1,-1 0 1,-1 0 0,-2-6 84,2 24-22,0 0 0,0-1 0,0 1 0,-1 0 0,1 0-1,-1-1 1,0 1 0,1 0 0,-1 0 0,0 0 0,0 0 0,0 0 0,0 0 0,-1 0 0,1 1 0,-1-1 0,1 0 0,-1 1 0,1-1 0,-1 1 0,0-1 22,0 2-19,1-1 0,-1 1-1,0-1 1,1 1 0,-1 0 0,0 0 0,0 0 0,1 0 0,-1 0 0,0 0 0,0 1-1,1-1 1,-1 0 0,0 1 0,1-1 0,-1 1 0,0 0 0,1 0 0,-1-1-1,1 1 1,-1 0 0,1 0 0,0 1 0,-1-1 0,1 0 0,-1 1 19,-4 4-22,0 1 0,0-1 0,1 1 0,0-1 0,0 1 0,1 1 0,0-1 0,0 1 0,1 0 0,0 0 0,0 0 0,1 0 1,0 0-1,-1 7 22,2-12-21,1 1 1,-1 0 0,1 0 0,0 0-1,0 0 1,1 0 0,-1 0-1,1 0 1,0-1 0,0 1 0,0 0-1,0 0 1,0-1 0,1 1 0,0-1-1,0 1 1,0-1 0,0 0 0,0 1-1,1-1 1,0 0 0,-1-1-1,1 1 1,0 0 0,0-1 0,0 0-1,1 0 1,-1 0 0,1 0 0,-1 0-1,1 0 1,-1-1 0,2 0 20,4 2 1,0-2 1,-1 1 0,1-1-1,0 0 1,0-1 0,0 0-1,0-1 1,0 0 0,0 0-1,-1-1 1,1 0-2,27-7 22,-2-2-1,5-3-21,-5 2 35,89-33-233,-120 44 208,-1 0 0,0 1 0,1-1 0,-1 1 0,0-1 0,1 1 0,-1 0 0,0 0 0,1 0 0,-1 0 0,1 0 0,-1 0 0,0 1 0,1-1 0,-1 1 0,0 0 0,1 0 0,-1 0 0,0 0 0,0 0 0,0 0 0,1 1-10,-1 0-2,0 0 0,-1 0-1,1 0 1,-1 0 0,1 1 0,-1-1 0,0 1 0,0-1 0,0 1 0,0-1 0,0 1-1,-1 0 1,1-1 0,-1 1 0,0 0 0,1-1 0,-1 1 0,-1 2 2,-8 146 106,-6-185 1121,-7-38-960,11 42-429,2 0 0,-1-10 162,8 31-43,1 0 0,0 0 0,0 0 1,1 0-1,0 0 0,0 1 0,1-1 0,1 0 1,-1 0-1,2-3 43,-2 9-20,1-1 0,-1 0 0,1 0 0,0 0 0,0 1 1,0-1-1,1 1 0,-1 0 0,1 0 0,0-1 0,0 2 0,0-1 0,0 0 0,0 1 1,1-1-1,-1 1 0,1 0 0,-1 0 0,1 0 0,0 1 0,0-1 0,0 1 1,0 0-1,0 0 0,2 0 20,11-1-956,0 1 1,0 0 0,0 1-1,0 1 1,9 2 955,-5-1-2630,-1-1 1841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2T04:27:19.9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375 401 11648,'-5'29'4815,"-13"6"-6489,5-14 1397,7-8 552,6-11-158,-1 0 1,1 0-1,-1 0 1,1 0-1,-1-1 1,0 1-1,0 0 1,0-1-1,0 1 1,0-1-1,0 1 1,-1-1-1,0 2-117,0-21 432,-3-24-218,2 20-183,0 0-1,-2 0 0,-4-15-30,7 32 65,0 0 0,0-1 0,0 1 0,-1 0 0,0 0 0,0 0 0,0 0 0,-1 1-1,1-1 1,-1 1 0,0 0 0,0 0 0,-1 0 0,1 1 0,-1 0 0,-2-2-65,4 3 21,0 1-1,0 0 1,0 0-1,0-1 1,-1 2-1,1-1 1,0 0-1,-1 1 1,1-1-1,0 1 1,-1 0-1,1 0 1,0 1-1,-1-1 1,1 1-1,-1 0-19,-2 0 5,1 1 0,-1 0 0,1 1 0,0-1 1,0 1-1,0 0 0,0 1 0,0-1 0,0 2-6,-7 6-26,0 0-1,1 1 0,1 1 1,0 0-1,1 0 0,-3 6 27,4-6-4,1 0 0,1 1 1,0 0-1,1 1 0,1-1 0,0 1 0,-1 6 4,4-12-32,-1 0 0,2 0-1,-1 0 1,1 1-1,0-1 1,1 0-1,0 0 1,1 0-1,0 0 1,0 0 0,1 0-1,3 6 33,-5-12 20,0 0 0,1 0 0,-1 0 0,1 0 0,0 0 0,0-1 0,0 1-1,0-1 1,1 1 0,-1-1 0,0 0 0,1 0 0,0 0 0,-1 0 0,1-1 0,0 1 0,0-1 0,0 1 0,0-1 0,0 0-1,0 0 1,0 0 0,1-1 0,-1 1 0,0-1 0,0 0 0,1 0 0,-1 0 0,0 0 0,1 0 0,-1-1 0,0 0-1,3 0-19,1-1 33,-1-1 0,1 0-1,-1 0 1,1 0 0,-1 0-1,0-1 1,0 0-1,0-1 1,-1 1 0,0-1-1,0 0 1,0-1 0,0 1-1,-1-1 1,0 0-33,11-19 56,-1-1 1,-2 0 0,-1-1 0,-1-1-1,-1 1 1,-1-2 0,-2 1-57,9-49 9,-4 0 1,-3-1-10,-5 43 58,-1 1 1,-1 0 0,-3-14-59,2 47 4,0 0-1,0 0 1,0-1 0,0 1 0,0 0 0,-1 0 0,1 0 0,0 0 0,-1 0-1,1 0 1,0 0 0,-1 0 0,1 0 0,-1 0 0,0 0 0,1 0-1,-2-1-3,2 2-2,-1 0-1,1 1 1,0-1-1,-1 0 1,1 0-1,-1 0 1,1 0-1,-1 0 0,1 0 1,0 0-1,-1 1 1,1-1-1,0 0 1,-1 0-1,1 1 0,0-1 1,-1 0-1,1 1 1,0-1-1,-1 0 1,1 1-1,0-1 1,0 0-1,-1 1 0,1-1 1,0 0-1,0 1 1,0-1 2,-17 38-128,6-2 142,2 0 0,2 0-1,1 1 1,1 0-1,2 12-13,2-25 15,1 0 0,2-1 0,0 1 0,1 0-1,2-1 1,0 1 0,2-1 0,7 18-15,-10-33 11,0 1 1,0-1-1,1 0 0,0 0 1,0 0-1,1-1 0,0 0 1,0 0-1,1 0 0,0-1 0,6 4-11,-7-5 8,1-1-1,-1-1 1,1 1-1,0-1 1,0-1-1,1 1 1,-1-1-1,0 0 1,1-1-1,0 0 1,-1 0-1,1 0 1,-1-1-1,6-1-7,4 0 58,-1-1-1,0-1 1,0-1-1,0 0 1,-1-2-1,1 1 1,-1-2-1,0 0 1,7-5-58,-11 6 45,-1 0 0,0-1 0,-1 0 0,0-1 0,0 0 0,0 0 1,-1-1-1,0 0 0,-1 0 0,0-1 0,-1 0 0,0 0 0,3-6-45,-7 9-19,0 1-1,0 0 1,-1-1-1,0 1 1,0-1 0,0 1-1,-1-1 1,0 0-1,0 1 1,-1-1-1,0 1 1,0-1-1,0 1 1,-1-1-1,0 1 1,0 0-1,0 0 1,-1 0 0,0 0-1,-3-4 20,5 8-22,-1 0 1,0 0-1,1 0 1,-1 1-1,0-1 0,0 0 1,0 1-1,0-1 1,0 1-1,0 0 0,-1 0 1,1 0-1,0 0 1,0 0-1,-1 0 0,1 1 1,-1-1-1,1 1 1,-1-1-1,1 1 1,-1 0-1,1 0 0,-1 0 1,1 0-1,-1 1 1,1-1-1,-1 1 0,1-1 1,0 1-1,-1 0 1,1 0-1,0 0 0,0 0 1,-1 1-1,1-1 1,0 1 21,-3 0-32,1 2 0,-1-1 0,1 1 1,-1-1-1,1 1 0,0 0 1,1 1-1,-1-1 0,1 1 0,-1-1 1,2 1-1,-1 0 0,0 0 0,1 0 1,-1 4 31,1-3-74,1 0 1,0 0-1,0 0 1,1 0 0,0 0-1,0 0 1,0 0-1,1 0 1,0 0-1,0-1 1,1 1-1,-1 0 1,1 0 0,0-1-1,1 1 1,-1-1-1,1 0 1,2 3 73,-2-4-249,0 0 1,0-1 0,0 1-1,1 0 1,0-1 0,0 0-1,0 0 1,0 0 0,0 0-1,1 0 249,0-1-585,0 0-1,0 0 0,0 0 0,0-1 0,0 1 0,1-1 1,-1 0-1,0-1 0,1 1 0,1-1 586,30-4-2101,1-7 981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2T04:27:20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237 1 12544,'-22'31'3960,"7"-8"-2218,-1 0 1,-12 10-1743,3-7-934,-1-2 1,-26 18 933,42-35 271,4-3-254,1 0 0,-1 0 0,1 1 0,0-1 0,1 1 0,-1 0-1,-2 3-16,7-7-13,1 0-1,-1-1 0,0 1 0,1-1 0,-1 1 0,0-1 0,1 1 0,-1-1 1,1 0-1,-1 1 0,1-1 0,-1 1 0,1-1 0,-1 0 0,1 1 0,-1-1 1,1 0-1,-1 0 0,1 1 0,-1-1 0,1 0 0,0 0 0,-1 0 0,1 0 1,-1 0-1,1 0 0,0 0 0,0 0 14,28 6-2,-21-4-77,12 2 141,0 1-1,-1 1 1,1 0-1,3 4-61,-18-9 17,-1 1 0,0 0 0,0 0 0,0 0 0,0 1 0,-1 0 0,1-1 0,0 1 0,-1 0 0,0 1 0,0-1 0,0 1 0,0-1 0,-1 1 0,1 0 0,-1 0 0,0 0 0,0 0 0,0 0 0,-1 1 0,2 3-17,-3-3 11,0-1 1,-1 1-1,1 0 1,-1 0-1,0-1 1,0 1-1,0 0 1,-1-1-1,1 1 1,-1-1 0,0 0-1,-1 1 1,1-1-1,-1 0 1,0 0-1,0-1 1,0 1-1,-1 0-11,-11 12-90,-1-1 0,0 0 0,-7 3 90,23-18-1,-4 3-286,-29 22-88,30-23-175,0 0 1,1-1-1,-1 1 0,0-1 0,0 1 0,0-1 0,0 0 1,0 0-1,0-1 0,-2 1 550,4-2-3632,1-6 1211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2T04:27:21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89 11392,'-3'11'2000,"0"0"1,-1 0 0,-4 9-2001,-10 29 701,15-38-641,1 0 0,0 0 0,0-1-1,2 1 1,-1 0 0,1 1-1,1-1 1,0-1 0,1 1-1,0 0 1,1 3-60,-1-9 31,0 1-1,0-1 0,0 0 1,0-1-1,1 1 0,0 0 1,0-1-1,1 1 0,-1-1 1,1 0-1,0 0 0,0-1 1,0 1-1,0-1 0,1 0 1,0 0-1,-1 0 0,1-1 1,0 1-1,0-1 0,0 0 1,1-1-1,3 2-30,1-2 0,0 1 0,0-2 0,-1 1 1,1-1-1,0-1 0,0 0 0,-1 0 0,1-1 0,-1 0 0,1-1 0,0 0 0,23-9 32,-1-1-1,13-8-31,-23 10 45,-1 0 0,0-2 0,-1-1 0,11-8-45,-23 15 23,0 0-1,-1 0 0,1-1 1,-1 0-1,-1 0 1,0 0-1,0-1 0,0 0 1,-1 0-1,-1-1 1,3-5-23,-6 14 0,0-1-1,-1 0 1,1 1 0,-1-1 0,1 0 0,-1 0-1,1 1 1,-1-1 0,0 0 0,0 0 0,0 0-1,0 1 1,0-1 0,0 0 0,-1 0 0,1 1-1,-1-1 1,1 0 0,-1 0 0,1 1 0,-1-1-1,0 1 1,0-1 0,0 0 0,0 1 0,0-1 0,-1 1-19,0 0 1,0 1 0,0-1 0,0 0 0,0 1 0,0-1-1,0 1 1,0-1 0,0 1 0,0 0 0,0 0-1,0 0 1,0 0 0,0 0 0,0 1 0,0-1-1,0 0 1,0 1 0,0 0 0,0-1 0,0 1-1,-1 1 19,-3 1-8,0 0 0,0 0 0,1 1 0,-1 0 0,1 0-1,0 1 1,0-1 0,1 1 0,0 0 0,-4 5 8,-6 10-103,0 0-1,-2 7 104,14-23-52,-1 1 0,1-1 0,0 1 0,0 0 0,1 0 0,-1 0 0,1 0 0,0 0 0,1 0 0,-1 0 0,1 0 0,0 0 0,0 0 0,1 0 0,-1 0 0,1 0-1,0 0 1,1 3 52,1-1 0,0-1 0,0 0 0,0 1 0,1-1 0,-1 0 0,1-1 0,1 1-1,-1-1 1,1 0 0,0 0 0,0 0 0,1-1 0,0 1 0,13 9-15,-1 0 1,-1 2-1,-1-1 1,0 2-1,0 1 0,-1 1 15,-8-9-74,-1 1-1,1-1 0,-2 1 0,0 0 0,0 1 0,-1-1 0,0 1 0,-1 0 0,-1 0 0,0 0 0,0 0 0,-1 3 75,-1-1-49,0 1 1,-1-1-1,0 0 1,-2 0-1,1 1 0,-2-2 1,0 1-1,-3 7 49,4-14-4,0-1 1,0 1-1,0-1 0,-1 0 1,0 0-1,-1-1 0,1 1 1,-4 2 3,5-5 10,0 0 1,0-1-1,0 1 1,-1-1-1,1 0 1,-1 0-1,0 0 0,0-1 1,1 1-1,-1-1 1,0 0-1,0 0 1,0 0-1,-4 0-10,6-1 7,0 0-1,0 0 1,0 0 0,0 0-1,0 0 1,0 0 0,0-1-1,0 1 1,0-1 0,0 1-1,0-1 1,0 0-1,0 0 1,0 0 0,1 0-1,-1 0 1,0 0 0,1 0-1,-1-1 1,0 0-7,-1-1 0,1 0 0,0 0 0,0 0 0,1 0 0,-1-1 0,0 1 0,1-1 0,0 1-1,0-1 1,0 1 0,0-1 0,-1-10-9,1 0 0,0 0-1,1 0 1,0 0-1,2-9 10,4-13-28,2 1-1,1 0 0,2 0 0,7-15 29,-9 23 46,13-32 201,3 0 0,2 2 0,2 1 1,3 2-1,2 1 0,37-43-247,-71 96 35,1-1 0,0 0 1,0 0-1,-1 0 0,1 0 0,0 1 1,0-1-1,0 0 0,0 1 1,0-1-1,0 1 0,0-1 0,0 1 1,0-1-1,0 1 0,1 0 1,-1 0-36,-1 0 11,1 0 0,-1 0-1,1 0 1,-1 0 0,0 1 0,1-1 0,-1 0 0,1 0 0,-1 0 0,0 1 0,1-1 0,-1 0 0,0 1 0,1-1 0,-1 0 0,0 1 0,0-1 0,1 1 0,-1-1 0,0 0 0,0 1 0,0-1 0,1 1 0,-1-1 0,0 0 0,0 1 0,0-1 0,0 1 0,0-1 0,0 1 0,0-1 0,0 1 0,0-1 0,0 0 0,0 1 0,0-1 0,0 1 0,-1-1 0,1 1 0,0-1 0,0 0 0,0 1-11,-5 18 122,0-1 0,0 1 1,-3 1-123,0 2 51,1 1 0,0 5-51,6-21 8,-1-1 0,2 1 1,-1 0-1,1 0 1,0-1-1,0 1 0,1 0 1,0-1-1,1 7-8,-1-12 2,-1 0 0,0 0 0,0 0 0,1 1 0,-1-1 0,1 0 1,-1 0-1,1 0 0,0 0 0,-1 0 0,1 0 0,0 0 0,-1 0 0,1-1 0,0 1 0,0 0 0,0 0 0,0-1 0,0 1 0,0 0 0,0-1 1,0 1-1,0-1 0,0 1 0,1-1-2,0 0-4,-1 0 1,1 0 0,0 0-1,0 0 1,0 0-1,0 0 1,0-1 0,0 1-1,0-1 1,0 1-1,-1-1 1,1 0 0,0 0-1,0 0 4,5-4 16,0 1-1,0-1 0,0 0 0,-1-1 1,0 0-1,4-4-15,2-5 49,-1-1-1,9-16-48,12-18 4,-32 50-6,0-1 0,0 1 0,1-1-1,-1 1 1,0-1 0,0 1 0,1-1 0,-1 1-1,0 0 1,1-1 0,-1 1 0,1-1-1,-1 1 1,0 0 0,1-1 0,-1 1 0,1 0-1,-1 0 1,1-1 0,-1 1 0,1 0-1,-1 0 1,1 0 0,-1 0 0,1 0 0,-1-1-1,1 1 1,0 0 0,-1 0 0,1 0-1,-1 0 1,1 1 0,-1-1 0,1 0 0,-1 0-1,1 0 1,-1 0 0,1 0 0,-1 1-1,1-1 1,-1 0 0,1 1 0,-1-1 0,1 0-1,-1 1 1,0-1 0,1 0 0,-1 1-1,0-1 1,1 1 0,-1-1 0,0 0 0,1 1-1,-1-1 1,0 1 0,0-1 0,0 1-1,1-1 1,-1 1 0,0 0 2,12 38-188,-10-30 168,-1-4 27,1-1 1,-1 0-1,1 0 1,0 0-1,0 0 1,1 0-1,-1 0 0,1 0 1,0-1-1,0 0 1,0 1-1,0-1 0,0 0 1,1 0-1,0-1 1,-1 1-1,1-1 0,0 0 1,0 0-1,0 0 1,0 0-1,1-1 1,-1 0-1,0 0 0,1 0 1,-1 0-1,1 0 1,-1-1-1,1 0 0,-1 0 1,1 0-1,-1-1 1,1 0-1,-1 1 1,1-2-1,-1 1 0,0 0 1,0-1-1,0 0 1,0 0-1,1 0-7,25-23 222,-13 8 409,-16 17-613,-1 0-1,0-1 0,1 1 0,-1 0 1,0 0-1,1 0 0,-1 0 0,1-1 1,-1 1-1,0 0 0,1 0 0,-1 0 1,1 0-1,-1 0 0,0 0 0,1 0 0,-1 0 1,1 0-1,-1 0 0,0 0 0,1 0 1,-1 1-1,0-1 0,1 0 0,-1 0 1,1 0-1,-1 0 0,0 1 0,1-1 1,-1 0-1,0 0 0,0 1 0,1-1 1,-1 0-1,0 1 0,1-1 0,-1 0 1,0 1-1,0-1 0,0 0 0,1 1 1,-1-1-19,12 24 1,0-1 7,-7-19 25,0 0 0,0 0 0,0-1 1,1 0-1,-1 0 0,1 0 0,0-1 0,-1 1 0,1-1 0,0-1 1,0 1-1,0-1 0,1 0 0,-1-1 0,0 1 0,1-1-32,9 0 114,-1-1 0,1 0-1,0-1 1,0-1 0,10-3-114,0-2 159,-1 0-1,0-1 1,0-2 0,-2-1 0,1 0 0,-1-2 0,9-8-159,-17 11-138,-1-1 0,-1 0 1,0-1-1,0 0 0,1-4 138,-6 6-683,-1 1 0,0-1 0,-1-1 0,0 1 0,0-1 0,-1 0 0,1-7 683,-5 17-456,0-1 0,-1 0-1,1 0 1,-1 1 0,1-1-1,-1 0 1,0 0 0,0 0-1,-1 1 1,1-1-1,0 0 1,-1 0 0,0 1-1,0-1 1,1 0 0,-2 1-1,1-1 1,0 1-1,0-1 1,-1 1 0,0-1 456,-7-10-1136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2T04:27:22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14720,'0'9'5535,"5"-6"-4319,-5-3-1600,0 0-960,0 0-3295,0 0-1217,-5-7 3040,-5 2 1440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2T04:27:36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848 1 6784,'-16'20'6357,"8"-11"-5358,0 0 0,-1 0 0,-7 5-999,12-11 284,0 0 1,0 0-1,0 1 0,0 0 0,0 0 0,-1 2-284,-19 18 551,8-11-612,0 1 0,1 1 0,1 0 0,0 1 0,-11 16 61,-15 28-418,-1 6 418,32-51-8,-44 78 66,4 3-1,4 2 0,3 2 1,0 15-58,-39 112 672,45-117-592,-56 196-150,79-255 71,-18 71 33,5 1 1,-2 52-35,23-123 82,2 0 0,1 0 0,3 0 0,2 0 0,2 0 0,2-1 0,2 1 0,12 37-82,188 542 410,-176-532-367,-5 3 0,-3 0-1,-3 10-42,-15-70-37,-2 0-1,-2 1 0,-1-1 0,-2 1 0,-1 0 0,-2-1 1,-2 1-1,-3 4 38,3-20-29,-1 0 0,-2-1 0,0 0 0,-2 0 1,0-1-1,-1 0 0,-2-1 0,0-1 0,-1 0 1,-1-1-1,-1-1 0,-1 0 0,-2 0 29,10-12-129,-1-1 0,1 0 0,-1 0 0,-2 0 129,7-5-128,0 0-1,1-1 0,-1 0 1,0 1-1,0-2 0,0 1 1,-1-1-1,1 0 0,0 0 0,-2 0 129,7-1-14,0 0-1,0 0 1,0 0 0,0 0-1,0 0 1,0 0-1,0 0 1,0 0-1,0 0 1,0 0-1,0 0 1,0 0-1,0 0 1,1 0-1,-1 1 1,0-1-1,0 0 1,0 0-1,0 0 1,0 0-1,0 0 1,0 0-1,0 0 1,0 0-1,0 0 1,0 0-1,0 0 1,0 0-1,0 0 1,0 0-1,0 0 1,0 0-1,0 1 1,0-1-1,0 0 1,0 0-1,0 0 1,0 0-1,0 0 1,0 0-1,0 0 1,0 0-1,0 0 1,0 0-1,0 0 1,0 0-1,0 0 1,0 0-1,0 0 1,-1 1-1,1-1 1,0 0-1,0 0 15,9 2-170,8-2 142,0 1 1,-1 0-1,1 1 1,0 1-1,-1 1 1,10 3 27,-19-4 6,14 3 28,-1 2-1,0 1 0,0 0 1,0 2-1,-1 0 0,0 2 0,6 5-33,-14-8 65,0 0 0,0 1 0,-1 0 0,0 1 0,-1 0 0,0 1 0,4 9-65,-9-14 33,0 0 0,-1 1 0,0 0 0,0-1 1,0 2-1,-1-1 0,-1 0 0,1 0 0,-2 0 0,1 1 0,-1-1 1,0 1-1,-1 4-33,-8 52 373,-2 0 1,-3-1-1,-9 19-373,10-32-192,-1 17 127,9-42 47,-1 0-1,-3 7 19,0 4-97,1-1 0,1 1 1,0 19 96,-1 4-14,-15 120 105,4 41-91,1 309 96,27-378-48,-7-119-95,1-1-1,2 0 1,1 0-1,8 28 48,-1-6-29,-8-40 28,1-1-1,0 0 1,1 0-1,0-1 1,1 0-1,1 0 1,0-1-1,1 1 2,-7-8-4,30 39-52,1 0 0,32 29 56,-31-37 22,-18-17 74,2 0 0,6 3-96,-6-6 220,-8-6-193,0-2 1,0 1 0,0-2-1,10 5-27,51 24 102,-63-33-132,0-1 0,0 0 0,1-1 1,-1 0-1,1-1 0,6 0 30,-13 0-19,13 4-1184,-11-2-1356,-13-4 999,-5-2 1091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2T04:27:39.8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 35 5376,'1'0'67,"-1"0"1,0 0-1,0 0 1,0 0 0,0 0-1,1 0 1,-1 0-1,0 0 1,0 0-1,0 0 1,0 0-1,1 0 1,-1 0-1,0 0 1,0 0-1,0-1 1,0 1-1,1 0 1,-1 0 0,0 0-1,0 0 1,0 0-1,0 0 1,0 0-1,0-1 1,0 1-1,1 0 1,-1 0-1,0 0 1,0 0-1,0 0 1,0-1-1,0 1 1,0 0 0,0 0-1,0 0 1,0 0-1,0-1 1,0 1-1,0 0 1,0 0-1,0 0 1,0 0-1,0-1 1,0 1-68,-5-11 1887,4 10-1704,0-1 0,-1 0 0,1 1 0,0-1 0,-1 1 0,1-1 0,-1 1 0,0 0-1,1 0 1,-1 0 0,-2-1-183,1 1 187,0 1-1,0 0 0,0 0 1,0 0-1,-1 0 1,1 0-1,0 1 0,0 0 1,0-1-1,0 1 1,0 0-1,0 0 0,0 1 1,0-1-1,0 1 1,0-1-1,1 1 0,-1 0 1,1 0-1,-3 2-186,-9 5 629,14-8-628,1-1-1,0 1 1,0-1-1,0 1 1,0-1-1,0 1 1,0-1-1,0 0 0,0 0 1,0 1-1,0-1 1,0 0-1,1 0 1,-1 0-1,0 0 0,0 0 1,0 0-1,0 0 1,0 0-1,1-1 0,0 1 18,175 0 1427,-80-5-1290,-97 5-155,1 0 0,0 0 0,0 0 0,-1 1 0,1-1 1,0 0-1,-1 0 0,1 1 0,0-1 0,-1 0 0,1 1 0,-1-1 0,1 0 0,0 1 0,-1-1 0,1 1 0,-1-1 0,1 1 0,-1-1 0,1 1 1,-1 0-1,0-1 0,1 1 0,-1-1 0,0 1 0,1 0 0,-1-1 0,0 1 0,0 0 0,1 0 0,-1-1 0,0 1 0,0 0 0,0-1 0,0 1 1,0 0-1,0 0 0,0-1 0,0 1 0,-1 0 0,1 0 0,-8 36 260,5-28-224,-8 30 54,-2-1 0,-3 1-90,3-7 55,1 1 1,2 0-1,-1 10-55,8-25 0,1 0 0,1 0 0,0 0 0,2 1 0,1 12 0,5 19 0,6 19 0,-5-28 0,-5-24 12,-2 0 0,0 0 0,-1 1 0,-1-1 0,0 0-12,-2 35 47,3-44-40,-1 0-1,0 0 1,-1 0 0,-1 4-7,1-4-2,0 0 1,1 0 0,0 0-1,0 5 2,1-9 0,-1 0 0,0 0 0,1 0 0,-1 0 0,-1 0 0,0 3 0,0-3 0,1-1 0,0 1 0,0 0 0,0 0 0,0 0 0,1 4 0,0-5 14,0 0 1,-1 1-1,1-1 0,0 0 0,-1 0 0,0 0 0,0 1 0,0-1 0,0 0 0,0 0 0,-1 0 0,1-1 0,-2 3-14,1-3 10,1 0 1,-1-1-1,1 1 0,-1-1 1,0 0-1,0 1 0,0-1 1,1 0-1,-1 0 0,0 0 1,0 0-1,-1 0 0,1-1 1,0 1-1,0-1 0,0 1 1,0-1-1,-1 0 0,1 0 1,-2 0-11,-19 1 216,11-1-177,0 0 0,0 0 0,-1-1 0,1-1-1,0 0-38,-22 1-205,24 1 48,8 0-30,2 0-48,0 0-63,0 0-38,0 0-176,0 0-150,15-3-8479,-8-2 6731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7T23:47:46.6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805 1 11008,'-17'4'5561,"-2"0"-3272,4-2-1869,-1 1 0,1 0-1,0 1 1,0 1 0,0 0-1,0 1 1,1 0 0,0 2-1,-5 3-419,-32 14 362,-37 14 438,-1-3 0,-64 15-800,124-43 244,-1-2 0,0 0 0,0-2 0,-19 0-244,-17 4 309,66-7-300,0 1 1,0-1-1,0 0 1,0 0-1,0 1 1,0-1-1,0 0 1,0 0-1,0 0 1,1 1-1,-1-1 1,0 0-1,1 0 1,-1 0-1,1 0 1,0 0-1,-1 0 1,1 1-10,43 45 134,2-1 1,2-3 0,23 16-135,-71-59 1,44 35 41,1-2-1,2-1 1,1-3 0,1-2 0,1-2 0,22 6-42,-36-15-6,-34-15-28,0 0 0,0-1 0,-1 1 0,1 0 0,-1 0 0,1 0 0,-1 0 0,1 1 0,-1-1-1,1 0 1,-1 0 0,0 1 0,0-1 0,0 1 0,0-1 0,0 1 0,0 0 0,0 0 34,-17 8-7450,7-7-2454,3-6 5488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2T04:27:57.5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499 48 8320,'-2'2'824,"-9"4"2213,10-6-2408,1 0-170,0 0-336,0 0-129,-10-22 465,9 19-218,0 1 1,-1-1-1,1 0 1,0 0-1,-1 0 0,1 1 1,-1-1-1,0 1 1,-1-2-242,2 3 28,0 0 0,0 1 0,0-1 0,0 1 0,0-1 0,0 1 0,-1 0 0,1-1 1,0 1-1,0 0 0,0 0 0,0 0 0,0 0 0,-1 0 0,1 0 0,0 0 1,0 0-1,0 0 0,0 1 0,0-1 0,-1 0 0,1 1 0,0-1 0,0 1 0,0-1 1,0 1-1,0 0 0,0 0-28,-11 6 74,1 1 1,0 0-1,0 1 1,1 0-1,0 1 1,1 0-1,0 1 1,0 0-1,1 0 1,1 0-1,-4 8-74,-13 27-44,2 1 0,-6 21 44,26-63 10,-8 23-22,1 1-1,1 0 0,1 0 1,2 1-1,1 0 1,2-1-1,0 1 0,2 0 1,2 0-1,0 0 0,3 5 13,12 52 11,14 41-11,-17-75-11,20 105 38,-11-47-43,67 340-363,-42-270 372,-16-68-2,-30-106 9,0 1-1,-1 0 0,0-1 0,0 1 0,-1 0 0,0 0 1,-1 0-1,1-1 0,-1 1 0,-1 0 0,0 0 0,0-1 0,0 1 1,-1-1-1,0 0 0,0 0 0,-1 0 0,0 0 0,0-1 0,-1 1 1,0-1-1,0 0 0,0 0 0,-1-1 0,0 1 1,-11 8 11,-1 0-1,0-2 1,0 0 0,-1-1-1,0-1 1,-1-1 0,0 0-1,-1-2 1,-18 5-11,-50 18-151,48-15 14,-19 3 137,49-16-54,10-2 38,0 0-1,0 0 1,0 0-1,0 0 0,0 0 1,0 0-1,0 1 1,0-1-1,0 0 0,0 1 1,0-1-1,0 1 1,0-1-1,1 1 0,-1-1 1,0 1-1,0 0 17,0 0-208,11 16-7877,-5-14 6080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2T04:27:58.3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339 1 8704,'1'12'3729,"-1"-10"-3549,0 0 0,0 0 0,0-1 0,0 1 0,0 0 1,-1 0-1,1 0 0,0-1 0,-1 1 0,0 0 0,1 0 0,-1-1 0,0 1 0,0 0-180,-8 14 352,-1-1 0,-1 0 0,0 0 1,-1-1-1,0-1 0,-13 11-352,-17 19 111,-77 82-26,84-94-192,29-26 87,-1 0-1,1 1 1,1-1 0,-1 1-1,1 0 1,-5 6 20,10-11 2,0-1 0,0 1-1,-1-1 1,1 1 0,0-1 0,0 0 0,-1 1-1,1-1 1,0 1 0,0-1 0,0 1-1,0-1 1,0 1 0,0-1 0,0 1-1,0-1 1,0 1 0,0-1 0,0 1-1,0-1 1,0 1 0,0-1 0,0 1 0,1-1-1,-1 1 1,0-1 0,0 1 0,1-1-1,-1 0 1,0 1 0,0-1 0,1 1-1,-1-1 1,0 0 0,1 1 0,-1-1 0,1 0-2,15 8-83,-11-7 148,25 12 24,20 8-226,31 8 137,-69-26 45,-1 0-19,-1 0-1,0 1 0,0 0 0,0 0-25,-7-3-4,-1 1 1,1-1-1,-1 1 1,0-1-1,1 1 1,-1 0-1,0 0 1,0 0-1,0 0 0,-1 0 1,1 1-1,0-1 1,-1 0-1,0 1 1,1-1-1,-1 1 0,1 1 4,-2-3-68,0 0-1,0 0 1,0 0-1,0 0 1,0 0-1,0 0 1,0-1-1,0 1 1,0 0-1,0 0 0,0 0 1,0 0-1,-1 0 1,1-1-1,0 1 1,-1 0-1,1 0 1,0 0-1,-1-1 1,1 1-1,-1 0 0,0-1 1,1 1-1,-1 0 1,1-1-1,-1 1 1,0-1-1,1 1 1,-1-1-1,0 1 1,0-1-1,0 1 0,1-1 1,-2 1 68,-8 2-293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0T02:04:25.9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1536 7296,'-34'-8'4541,"31"6"-4391,0 1 0,0 0-1,0 0 1,0 0 0,0 0 0,0 1 0,0-1 0,0 1-1,0 0 1,-1 0 0,1 0 0,0 0 0,0 0 0,0 1-1,0 0 1,-1 0-150,4-1 54,-1 0 0,1 0 0,-1 0 0,1 0 0,-1 1 0,1-1 0,-1 0 0,1 1 0,-1-1 0,1 0 0,0 1 0,-1-1 0,1 0 0,-1 1 0,1-1 0,0 1 0,0-1 0,-1 0 0,1 1 0,0-1 0,0 1 0,-1-1 0,1 1 0,0-1 0,0 1 0,0-1 0,0 1 0,0 0 0,0-1 0,0 1 0,0-1 0,0 1 0,0-1 0,0 1 0,0-1-54,1 2 68,0-1 0,0 1-1,0-1 1,0 1 0,0-1 0,0 0 0,0 1-1,0-1 1,1 0 0,-1 0 0,0 0 0,1 0-68,45 25 430,-43-24-332,54 28 610,-34-16-750,0-2 0,1-1-1,14 4 43,7 1 680,-25-8-445,0-1 1,0-1-1,0-1 1,4-1-236,119 24 490,63 5 32,-60-8-244,270 45 240,-346-57-364,275 46 268,-236-50-175,0-5-1,31-6-246,-20 1 88,-41 1 57,181-5-2,32-6 56,0-1 173,-263 10-354,398-24 470,-366 22-383,0-3 0,45-10-105,119-37 126,-200 46-17,0-2-1,0-1 0,21-12-108,-27 12 22,-7 5 20,-1-2-1,0 0 1,0 0-1,-1-1 1,0 0 0,0-1-1,-1 0 1,-1-1-1,0 0 1,0-1 0,-1 0-1,6-11-41,-3 2 36,-2-1 0,0 0 0,-1 0 1,-1-1-1,-1 0 0,-1 0 0,0-10-36,2-40 131,-3 0 0,-4-30-131,-1 51 117,0 15-50,-1 1 1,-3 0-1,-1 0 1,-1 1-1,-2 0 1,-8-20-68,-21-46 283,-17-27-283,44 108 24,-1-1 0,-1 1 1,-1 1-1,0 1 1,-2 0-1,-1-1-24,-20-18 98,-3 1-1,-6-2-97,-8-1 33,35 27-15,1-2 0,-15-12-18,11 6-3,0 1 0,-1 1 0,-1 2 1,-1 0-1,0 1 0,-1 2 0,0 0 0,-1 2 0,0 1 0,-1 1 0,-12-1 3,-59-10 0,-13-3 0,0 4 0,-36 2 0,75 12 0,-76-3 0,-274-6 0,341 10 0,-97 0 0,-7 8 0,-16 13 0,-92 23 0,157-19 0,-174 35 0,197-34 0,17 1-63,-49 19 63,12-2-6,34-8 41,2 4-1,-2 6-34,65-27 0,2 1 0,0 2 0,1 2 0,1 1 0,-2 3 0,16-9-10,1 0-1,1 1 0,0 1 1,1 0-1,1 1 0,-3 6 11,-5 12-32,1 1 0,-13 32 32,24-48 1,0 0 0,2 0 0,0 1 0,1 0 0,2 0 0,0 1-1,1-1 1,1 1 0,2 0 0,0 0 0,1-1 0,4 21-1,0-23 9,1 0 1,1 0-1,0-1 1,2 0-1,0-1 1,1 1 0,8 10-10,15 18 25,3 0 0,4 0-25,-21-27 25,1-2 0,0-1 1,1-1-1,1 0 0,1-2 0,23 12-25,19 12 15,-36-21-1,1-1 0,0-1 0,1-2 0,1-1 1,0-2-1,20 4-14,-28-5 5,-21-7-3,0-1-1,0 0 1,0 1-1,0-1 1,0 0-1,0-1 1,4 1-2,-6-1 11,-1 0-166,-11-1-981,-9-18-2588,9 7 227,11 11 3395,-1 1-15,0-1 0,1 0-1,-1 1 1,0-1 0,1 0-1,-1 0 1,1 1 0,-1-1-1,1 0 1,-1 0 0,1 0-1,0 0 1,-1 0 0,1 0-1,0-1 118,-2-34-975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0T02:04:25.9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1536 7296,'-34'-8'4541,"31"6"-4391,0 1 0,0 0-1,0 0 1,0 0 0,0 0 0,0 1 0,0-1 0,0 1-1,0 0 1,-1 0 0,1 0 0,0 0 0,0 0 0,0 1-1,0 0 1,-1 0-150,4-1 54,-1 0 0,1 0 0,-1 0 0,1 0 0,-1 1 0,1-1 0,-1 0 0,1 1 0,-1-1 0,1 0 0,0 1 0,-1-1 0,1 0 0,-1 1 0,1-1 0,0 1 0,0-1 0,-1 0 0,1 1 0,0-1 0,0 1 0,-1-1 0,1 1 0,0-1 0,0 1 0,0-1 0,0 1 0,0 0 0,0-1 0,0 1 0,0-1 0,0 1 0,0-1 0,0 1 0,0-1-54,1 2 68,0-1 0,0 1-1,0-1 1,0 1 0,0-1 0,0 0 0,0 1-1,0-1 1,1 0 0,-1 0 0,0 0 0,1 0-68,45 25 430,-43-24-332,54 28 610,-34-16-750,0-2 0,1-1-1,14 4 43,7 1 680,-25-8-445,0-1 1,0-1-1,0-1 1,4-1-236,119 24 490,63 5 32,-60-8-244,270 45 240,-346-57-364,275 46 268,-236-50-175,0-5-1,31-6-246,-20 1 88,-41 1 57,181-5-2,32-6 56,0-1 173,-263 10-354,398-24 470,-366 22-383,0-3 0,45-10-105,119-37 126,-200 46-17,0-2-1,0-1 0,21-12-108,-27 12 22,-7 5 20,-1-2-1,0 0 1,0 0-1,-1-1 1,0 0 0,0-1-1,-1 0 1,-1-1-1,0 0 1,0-1 0,-1 0-1,6-11-41,-3 2 36,-2-1 0,0 0 0,-1 0 1,-1-1-1,-1 0 0,-1 0 0,0-10-36,2-40 131,-3 0 0,-4-30-131,-1 51 117,0 15-50,-1 1 1,-3 0-1,-1 0 1,-1 1-1,-2 0 1,-8-20-68,-21-46 283,-17-27-283,44 108 24,-1-1 0,-1 1 1,-1 1-1,0 1 1,-2 0-1,-1-1-24,-20-18 98,-3 1-1,-6-2-97,-8-1 33,35 27-15,1-2 0,-15-12-18,11 6-3,0 1 0,-1 1 0,-1 2 1,-1 0-1,0 1 0,-1 2 0,0 0 0,-1 2 0,0 1 0,-1 1 0,-12-1 3,-59-10 0,-13-3 0,0 4 0,-36 2 0,75 12 0,-76-3 0,-274-6 0,341 10 0,-97 0 0,-7 8 0,-16 13 0,-92 23 0,157-19 0,-174 35 0,197-34 0,17 1-63,-49 19 63,12-2-6,34-8 41,2 4-1,-2 6-34,65-27 0,2 1 0,0 2 0,1 2 0,1 1 0,-2 3 0,16-9-10,1 0-1,1 1 0,0 1 1,1 0-1,1 1 0,-3 6 11,-5 12-32,1 1 0,-13 32 32,24-48 1,0 0 0,2 0 0,0 1 0,1 0 0,2 0 0,0 1-1,1-1 1,1 1 0,2 0 0,0 0 0,1-1 0,4 21-1,0-23 9,1 0 1,1 0-1,0-1 1,2 0-1,0-1 1,1 1 0,8 10-10,15 18 25,3 0 0,4 0-25,-21-27 25,1-2 0,0-1 1,1-1-1,1 0 0,1-2 0,23 12-25,19 12 15,-36-21-1,1-1 0,0-1 0,1-2 0,1-1 1,0-2-1,20 4-14,-28-5 5,-21-7-3,0-1-1,0 0 1,0 1-1,0-1 1,0 0-1,0-1 1,4 1-2,-6-1 11,-1 0-166,-11-1-981,-9-18-2588,9 7 227,11 11 3395,-1 1-15,0-1 0,1 0-1,-1 1 1,0-1 0,1 0-1,-1 0 1,1 1 0,-1-1-1,1 0 1,-1 0 0,1 0-1,0 0 1,-1 0 0,1 0-1,0-1 118,-2-34-975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0T02:04:25.9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202 1456 7296,'-32'-7'4541,"29"5"-4391,1 1 0,-1 0-1,0 0 1,0 0 0,0 0 0,1 1 0,-1-1 0,0 1-1,0 0 1,0 0 0,0 0 0,0 0 0,0 0 0,0 1-1,1 0 1,-2 0-150,4-1 54,-1 0 0,1 0 0,-1 0 0,1 0 0,-1 1 0,1-1 0,-1 0 0,1 1 0,-1-1 0,1 0 0,0 1 0,-1-1 0,1 0 0,-1 1 0,1-1 0,0 1 0,0-1 0,-1 0 0,1 1 0,0-1 0,0 1 0,0-1 0,0 1 0,0-1 0,0 1 0,0-1 0,0 1 0,0 0 0,0-1 0,0 1 0,0-1 0,0 0 0,0 0 0,0 1 0,0-1-54,0 2 68,1-1 0,0 1-1,0-1 1,0 1 0,0-1 0,0 0 0,0 1-1,0-1 1,1 0 0,-1 0 0,0 0 0,0 0-68,43 23 430,-40-22-332,50 27 610,-32-16-750,0-2 0,2 0-1,12 3 43,7 1 680,-24-7-445,1-2 1,-1 0-1,1-1 1,3-2-236,111 24 490,58 4 32,-55-7-244,251 42 240,-322-53-364,255 43 268,-218-48-175,-1-4-1,29-6-246,-19 1 88,-37 1 57,167-5-2,31-5 56,-1-1 173,-244 9-354,370-23 470,-340 21-383,-1-2 0,43-10-105,110-36 126,-186 45-17,0-3-1,0 0 0,20-12-108,-25 12 22,-7 4 20,-1-2-1,0 1 1,0-1-1,-1 0 1,1-1 0,-1 0-1,-1-1 1,-1 0-1,1-1 1,-1 0 0,0-1-1,5-9-41,-3 1 36,-2-1 0,1 0 0,-2 0 1,0-1-1,-2 1 0,0-1 0,-1-10-36,3-37 131,-3 0 0,-4-29-131,-1 49 117,0 14-50,-1 1 1,-3 0-1,0 0 1,-2 0-1,-1 1 1,-8-19-68,-19-44 283,-16-25-283,40 102 24,0-1 0,-1 1 1,-1 1-1,0 1 1,-2 0-1,-1-1-24,-18-17 98,-3 1-1,-6-2-97,-7-1 33,32 25-15,1-1 0,-13-12-18,9 6-3,1 1 0,-2 1 0,0 2 1,-1 0-1,0 1 0,-1 1 0,-1 1 0,0 2 0,0 0 0,-1 2 0,-11-2 3,-55-9 0,-12-3 0,0 4 0,-34 2 0,70 11 0,-70-2 0,-256-6 0,318 9 0,-90 0 0,-7 8 0,-15 12 0,-85 22 0,145-18 0,-161 33 0,183-32 0,16 1-63,-46 17 63,12-1-6,31-7 41,2 3-1,-2 6-34,60-26 0,3 1 0,-1 2 0,1 2 0,1 1 0,-1 3 0,14-9-10,1 0-1,1 1 0,0 1 1,1 1-1,1 0 0,-3 5 11,-4 13-32,0 0 0,-12 30 32,23-45 1,0 0 0,1 0 0,1 1 0,0-1 0,2 1 0,1 1-1,0-1 1,1 1 0,2 0 0,0-1 0,1 0 0,4 20-1,-1-22 9,2 0 1,0 0-1,1-1 1,1 0-1,1-1 1,0 1 0,8 10-10,13 16 25,4 1 0,3-1-25,-19-25 25,0-2 0,1-1 1,0 0-1,2-1 0,0-2 0,22 12-25,17 11 15,-33-20-1,1-1 0,0-1 0,1-1 0,1-2 1,-1-2-1,20 5-14,-27-6 5,-19-6-3,0-1-1,-1 0 1,1 1-1,0-1 1,0 0-1,0-1 1,3 1-2,-5-1 11,-1 0-166,-10-1-981,-9-17-2588,9 6 227,10 11 3395,-1 1-15,0 0 0,1-1-1,-1 1 1,0-1 0,1 0-1,-1 0 1,1 1 0,-1-1-1,1 0 1,-1 0 0,1 0-1,0 0 1,-1 0 0,1 0-1,0-1 118,-1-32-975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0T02:04:25.9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1536 7296,'-34'-8'4541,"31"6"-4391,0 1 0,0 0-1,0 0 1,0 0 0,0 0 0,0 1 0,0-1 0,0 1-1,0 0 1,-1 0 0,1 0 0,0 0 0,0 0 0,0 1-1,0 0 1,-1 0-150,4-1 54,-1 0 0,1 0 0,-1 0 0,1 0 0,-1 1 0,1-1 0,-1 0 0,1 1 0,-1-1 0,1 0 0,0 1 0,-1-1 0,1 0 0,-1 1 0,1-1 0,0 1 0,0-1 0,-1 0 0,1 1 0,0-1 0,0 1 0,-1-1 0,1 1 0,0-1 0,0 1 0,0-1 0,0 1 0,0 0 0,0-1 0,0 1 0,0-1 0,0 1 0,0-1 0,0 1 0,0-1-54,1 2 68,0-1 0,0 1-1,0-1 1,0 1 0,0-1 0,0 0 0,0 1-1,0-1 1,1 0 0,-1 0 0,0 0 0,1 0-68,45 25 430,-43-24-332,54 28 610,-34-16-750,0-2 0,1-1-1,14 4 43,7 1 680,-25-8-445,0-1 1,0-1-1,0-1 1,4-1-236,119 24 490,63 5 32,-60-8-244,270 45 240,-346-57-364,275 46 268,-236-50-175,0-5-1,31-6-246,-20 1 88,-41 1 57,181-5-2,32-6 56,0-1 173,-263 10-354,398-24 470,-366 22-383,0-3 0,45-10-105,119-37 126,-200 46-17,0-2-1,0-1 0,21-12-108,-27 12 22,-7 5 20,-1-2-1,0 0 1,0 0-1,-1-1 1,0 0 0,0-1-1,-1 0 1,-1-1-1,0 0 1,0-1 0,-1 0-1,6-11-41,-3 2 36,-2-1 0,0 0 0,-1 0 1,-1-1-1,-1 0 0,-1 0 0,0-10-36,2-40 131,-3 0 0,-4-30-131,-1 51 117,0 15-50,-1 1 1,-3 0-1,-1 0 1,-1 1-1,-2 0 1,-8-20-68,-21-46 283,-17-27-283,44 108 24,-1-1 0,-1 1 1,-1 1-1,0 1 1,-2 0-1,-1-1-24,-20-18 98,-3 1-1,-6-2-97,-8-1 33,35 27-15,1-2 0,-15-12-18,11 6-3,0 1 0,-1 1 0,-1 2 1,-1 0-1,0 1 0,-1 2 0,0 0 0,-1 2 0,0 1 0,-1 1 0,-12-1 3,-59-10 0,-13-3 0,0 4 0,-36 2 0,75 12 0,-76-3 0,-274-6 0,341 10 0,-97 0 0,-7 8 0,-16 13 0,-92 23 0,157-19 0,-174 35 0,197-34 0,17 1-63,-49 19 63,12-2-6,34-8 41,2 4-1,-2 6-34,65-27 0,2 1 0,0 2 0,1 2 0,1 1 0,-2 3 0,16-9-10,1 0-1,1 1 0,0 1 1,1 0-1,1 1 0,-3 6 11,-5 12-32,1 1 0,-13 32 32,24-48 1,0 0 0,2 0 0,0 1 0,1 0 0,2 0 0,0 1-1,1-1 1,1 1 0,2 0 0,0 0 0,1-1 0,4 21-1,0-23 9,1 0 1,1 0-1,0-1 1,2 0-1,0-1 1,1 1 0,8 10-10,15 18 25,3 0 0,4 0-25,-21-27 25,1-2 0,0-1 1,1-1-1,1 0 0,1-2 0,23 12-25,19 12 15,-36-21-1,1-1 0,0-1 0,1-2 0,1-1 1,0-2-1,20 4-14,-28-5 5,-21-7-3,0-1-1,0 0 1,0 1-1,0-1 1,0 0-1,0-1 1,4 1-2,-6-1 11,-1 0-166,-11-1-981,-9-18-2588,9 7 227,11 11 3395,-1 1-15,0-1 0,1 0-1,-1 1 1,0-1 0,1 0-1,-1 0 1,1 1 0,-1-1-1,1 0 1,-1 0 0,1 0-1,0 0 1,-1 0 0,1 0-1,0-1 118,-2-34-975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0T02:04:25.9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1536 7296,'-34'-8'4541,"31"6"-4391,0 1 0,0 0-1,0 0 1,0 0 0,0 0 0,0 1 0,0-1 0,0 1-1,0 0 1,-1 0 0,1 0 0,0 0 0,0 0 0,0 1-1,0 0 1,-1 0-150,4-1 54,-1 0 0,1 0 0,-1 0 0,1 0 0,-1 1 0,1-1 0,-1 0 0,1 1 0,-1-1 0,1 0 0,0 1 0,-1-1 0,1 0 0,-1 1 0,1-1 0,0 1 0,0-1 0,-1 0 0,1 1 0,0-1 0,0 1 0,-1-1 0,1 1 0,0-1 0,0 1 0,0-1 0,0 1 0,0 0 0,0-1 0,0 1 0,0-1 0,0 1 0,0-1 0,0 1 0,0-1-54,1 2 68,0-1 0,0 1-1,0-1 1,0 1 0,0-1 0,0 0 0,0 1-1,0-1 1,1 0 0,-1 0 0,0 0 0,1 0-68,45 25 430,-43-24-332,54 28 610,-34-16-750,0-2 0,1-1-1,14 4 43,7 1 680,-25-8-445,0-1 1,0-1-1,0-1 1,4-1-236,119 24 490,63 5 32,-60-8-244,270 45 240,-346-57-364,275 46 268,-236-50-175,0-5-1,31-6-246,-20 1 88,-41 1 57,181-5-2,32-6 56,0-1 173,-263 10-354,398-24 470,-366 22-383,0-3 0,45-10-105,119-37 126,-200 46-17,0-2-1,0-1 0,21-12-108,-27 12 22,-7 5 20,-1-2-1,0 0 1,0 0-1,-1-1 1,0 0 0,0-1-1,-1 0 1,-1-1-1,0 0 1,0-1 0,-1 0-1,6-11-41,-3 2 36,-2-1 0,0 0 0,-1 0 1,-1-1-1,-1 0 0,-1 0 0,0-10-36,2-40 131,-3 0 0,-4-30-131,-1 51 117,0 15-50,-1 1 1,-3 0-1,-1 0 1,-1 1-1,-2 0 1,-8-20-68,-21-46 283,-17-27-283,44 108 24,-1-1 0,-1 1 1,-1 1-1,0 1 1,-2 0-1,-1-1-24,-20-18 98,-3 1-1,-6-2-97,-8-1 33,35 27-15,1-2 0,-15-12-18,11 6-3,0 1 0,-1 1 0,-1 2 1,-1 0-1,0 1 0,-1 2 0,0 0 0,-1 2 0,0 1 0,-1 1 0,-12-1 3,-59-10 0,-13-3 0,0 4 0,-36 2 0,75 12 0,-76-3 0,-274-6 0,341 10 0,-97 0 0,-7 8 0,-16 13 0,-92 23 0,157-19 0,-174 35 0,197-34 0,17 1-63,-49 19 63,12-2-6,34-8 41,2 4-1,-2 6-34,65-27 0,2 1 0,0 2 0,1 2 0,1 1 0,-2 3 0,16-9-10,1 0-1,1 1 0,0 1 1,1 0-1,1 1 0,-3 6 11,-5 12-32,1 1 0,-13 32 32,24-48 1,0 0 0,2 0 0,0 1 0,1 0 0,2 0 0,0 1-1,1-1 1,1 1 0,2 0 0,0 0 0,1-1 0,4 21-1,0-23 9,1 0 1,1 0-1,0-1 1,2 0-1,0-1 1,1 1 0,8 10-10,15 18 25,3 0 0,4 0-25,-21-27 25,1-2 0,0-1 1,1-1-1,1 0 0,1-2 0,23 12-25,19 12 15,-36-21-1,1-1 0,0-1 0,1-2 0,1-1 1,0-2-1,20 4-14,-28-5 5,-21-7-3,0-1-1,0 0 1,0 1-1,0-1 1,0 0-1,0-1 1,4 1-2,-6-1 11,-1 0-166,-11-1-981,-9-18-2588,9 7 227,11 11 3395,-1 1-15,0-1 0,1 0-1,-1 1 1,0-1 0,1 0-1,-1 0 1,1 1 0,-1-1-1,1 0 1,-1 0 0,1 0-1,0 0 1,-1 0 0,1 0-1,0-1 118,-2-34-975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0T02:04:25.9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1536 7296,'-34'-8'4541,"31"6"-4391,0 1 0,0 0-1,0 0 1,0 0 0,0 0 0,0 1 0,0-1 0,0 1-1,0 0 1,-1 0 0,1 0 0,0 0 0,0 0 0,0 1-1,0 0 1,-1 0-150,4-1 54,-1 0 0,1 0 0,-1 0 0,1 0 0,-1 1 0,1-1 0,-1 0 0,1 1 0,-1-1 0,1 0 0,0 1 0,-1-1 0,1 0 0,-1 1 0,1-1 0,0 1 0,0-1 0,-1 0 0,1 1 0,0-1 0,0 1 0,-1-1 0,1 1 0,0-1 0,0 1 0,0-1 0,0 1 0,0 0 0,0-1 0,0 1 0,0-1 0,0 1 0,0-1 0,0 1 0,0-1-54,1 2 68,0-1 0,0 1-1,0-1 1,0 1 0,0-1 0,0 0 0,0 1-1,0-1 1,1 0 0,-1 0 0,0 0 0,1 0-68,45 25 430,-43-24-332,54 28 610,-34-16-750,0-2 0,1-1-1,14 4 43,7 1 680,-25-8-445,0-1 1,0-1-1,0-1 1,4-1-236,119 24 490,63 5 32,-60-8-244,270 45 240,-346-57-364,275 46 268,-236-50-175,0-5-1,31-6-246,-20 1 88,-41 1 57,181-5-2,32-6 56,0-1 173,-263 10-354,398-24 470,-366 22-383,0-3 0,45-10-105,119-37 126,-200 46-17,0-2-1,0-1 0,21-12-108,-27 12 22,-7 5 20,-1-2-1,0 0 1,0 0-1,-1-1 1,0 0 0,0-1-1,-1 0 1,-1-1-1,0 0 1,0-1 0,-1 0-1,6-11-41,-3 2 36,-2-1 0,0 0 0,-1 0 1,-1-1-1,-1 0 0,-1 0 0,0-10-36,2-40 131,-3 0 0,-4-30-131,-1 51 117,0 15-50,-1 1 1,-3 0-1,-1 0 1,-1 1-1,-2 0 1,-8-20-68,-21-46 283,-17-27-283,44 108 24,-1-1 0,-1 1 1,-1 1-1,0 1 1,-2 0-1,-1-1-24,-20-18 98,-3 1-1,-6-2-97,-8-1 33,35 27-15,1-2 0,-15-12-18,11 6-3,0 1 0,-1 1 0,-1 2 1,-1 0-1,0 1 0,-1 2 0,0 0 0,-1 2 0,0 1 0,-1 1 0,-12-1 3,-59-10 0,-13-3 0,0 4 0,-36 2 0,75 12 0,-76-3 0,-274-6 0,341 10 0,-97 0 0,-7 8 0,-16 13 0,-92 23 0,157-19 0,-174 35 0,197-34 0,17 1-63,-49 19 63,12-2-6,34-8 41,2 4-1,-2 6-34,65-27 0,2 1 0,0 2 0,1 2 0,1 1 0,-2 3 0,16-9-10,1 0-1,1 1 0,0 1 1,1 0-1,1 1 0,-3 6 11,-5 12-32,1 1 0,-13 32 32,24-48 1,0 0 0,2 0 0,0 1 0,1 0 0,2 0 0,0 1-1,1-1 1,1 1 0,2 0 0,0 0 0,1-1 0,4 21-1,0-23 9,1 0 1,1 0-1,0-1 1,2 0-1,0-1 1,1 1 0,8 10-10,15 18 25,3 0 0,4 0-25,-21-27 25,1-2 0,0-1 1,1-1-1,1 0 0,1-2 0,23 12-25,19 12 15,-36-21-1,1-1 0,0-1 0,1-2 0,1-1 1,0-2-1,20 4-14,-28-5 5,-21-7-3,0-1-1,0 0 1,0 1-1,0-1 1,0 0-1,0-1 1,4 1-2,-6-1 11,-1 0-166,-11-1-981,-9-18-2588,9 7 227,11 11 3395,-1 1-15,0-1 0,1 0-1,-1 1 1,0-1 0,1 0-1,-1 0 1,1 1 0,-1-1-1,1 0 1,-1 0 0,1 0-1,0 0 1,-1 0 0,1 0-1,0-1 118,-2-34-975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3896CD37-E34A-4C70-BC28-40155D0ACC0C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8BE17C5-4194-4AB1-8C4E-37BADDAD0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57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9B282-2219-4B5D-84BD-76740F671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E43538-0984-4223-B2A0-C12963C78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606DA-FBA4-4CFC-8822-D2CA671B5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E5EE-A1B0-4163-BEC2-E33A9C3D263E}" type="datetime1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7ADF0-F5EE-40BC-B503-FF8FA658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C41E0-058A-42FC-BE8B-429FF7FB9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32E2-5F70-4BB5-A038-015825A80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1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7430C-EB56-44B5-BBDB-2043CCF11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560FB5-4A7D-420F-9F07-B662C58B0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856B3-A5AF-4C56-AD41-BD9E363FE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5D14-364C-403C-B15B-49C678E66DFE}" type="datetime1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9E03A-4759-4616-9E11-0D5409FBB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3A566-AAFB-43D4-AB26-313EC7333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32E2-5F70-4BB5-A038-015825A80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01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5CC604-522B-4DAC-8BCD-B8C2A70F28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07BF7D-EC88-4AD6-98E0-AF0CB5FD87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41C3D-9079-45DB-95BC-6B664EC36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5E1DB-FB97-4FFE-BAD9-57B239223270}" type="datetime1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373F9-80C6-4830-95CE-5D86F2B65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A5471-A870-46CF-A3DC-C83817F7C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32E2-5F70-4BB5-A038-015825A80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6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B5DB7-5DD8-4E16-8FF5-AF401CC2B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172A8-A7FE-45BE-A967-EF75C109E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72102-5A94-4A46-AD85-80FC425B5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097D-19DB-4273-995A-FBDACF0163E4}" type="datetime1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89E8E-D297-4245-97EA-EF0D4910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8FB62-FE97-4762-94CF-65C4C0058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32E2-5F70-4BB5-A038-015825A80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9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D9917-9400-4A22-B65F-6B59AD923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98245-306A-4891-BC9F-5DE90FCAE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36E74-B666-477B-8435-B81E5385D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778E-98C6-45BF-8991-E3360CD2B919}" type="datetime1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154AE-047B-44A0-8334-45FD26CE8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3E5DF-BF09-4BA7-87B7-4735463C0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32E2-5F70-4BB5-A038-015825A80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98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FBDE6-1A1D-404A-AA4A-9899704BA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D4010-74B7-4799-BCC0-E606575F7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D597C-9E6B-4398-BD91-19DC01F8E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1F318-D0F2-4E7F-86E1-FAF22AA5E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2D83E-B729-4B1E-B7CF-195610F302DA}" type="datetime1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C0ADEE-9144-4B58-A1A3-358C3A5FE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B81A4-C531-461D-B2FE-9C1C3EE5E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32E2-5F70-4BB5-A038-015825A80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30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8F85F-590C-4C47-9808-990ADADF9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C5D1A7-A7EB-4849-AEA9-A3E847F2B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9F666F-FD2F-4577-8F25-A861BD41A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FF90A3-2C7B-4A5F-89A8-4E4DC2481B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9C8A86-AA89-4B90-8B5F-060BDE93DF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AF19C6-57D4-4BDD-8FDA-310234C88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E173-473B-4307-80B7-4AB1B250A249}" type="datetime1">
              <a:rPr lang="en-US" smtClean="0"/>
              <a:t>2/11/2020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1658F5-3B76-4EB1-B04D-F7B74D1F4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22769C-8E7A-4437-B5A5-C8C3F671B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32E2-5F70-4BB5-A038-015825A80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44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18C98-4778-4215-BE11-00FA74D35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B09082-2BA4-4170-B34B-FEFAEE65B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2684-C29F-4462-9134-3190751B7DE8}" type="datetime1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39A1E2-D330-45F2-B825-A8A635E9E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E016A5-87ED-4F94-BAB8-39A4594CD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32E2-5F70-4BB5-A038-015825A80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92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01A0BD-D36F-453B-81F8-93CB9BADD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8273-4284-4077-8CA9-A30EFA62B904}" type="datetime1">
              <a:rPr lang="en-US" smtClean="0"/>
              <a:t>2/11/2020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385FAB-8617-4891-9B74-838AD2137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22ED1-2EF2-4D4B-BD63-8D70FDF06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32E2-5F70-4BB5-A038-015825A80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6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E3BB4-9127-4DB2-941B-95F2E2796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66DCC-B4B9-4A09-8FF2-8B09AFF7F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6CAADA-CBD2-4F74-8C51-39F6D22E0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61D9A-1C01-4D7C-8261-EC13D37E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7D9F-B496-4279-9C91-35F3ED44398F}" type="datetime1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CB4857-C560-4A8A-8604-3C21E8551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086DEC-5AC4-4B49-9FC0-60EA37FBA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32E2-5F70-4BB5-A038-015825A80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9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F65FA-135F-4641-8608-4AC19DE3B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2760A0-0952-43DE-B4BE-D78421B86B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C437D6-FE54-4256-BD04-A19F7EDCF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FFB5AE-30F3-4573-8815-E1C359B6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E423-8F6C-44F4-88DC-8C6F2BE0D829}" type="datetime1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46FA41-BDFD-4A3E-9B40-9A2E2195B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5F5C61-817F-400E-8F7F-B3AE26A57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32E2-5F70-4BB5-A038-015825A80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2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AC15DE-69EC-47C7-8007-67DECB123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8ED89-3180-4FC3-9E50-B0C2339A1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DDA81-E4D0-49FC-82D9-A4E67D4B5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66BE4-55CA-45C3-8D21-FE96A5263ECE}" type="datetime1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23B26-41B3-4AD5-A1CF-A308584CDF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88C6F-28E8-4493-9172-78AD8E73F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132E2-5F70-4BB5-A038-015825A80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0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customXml" Target="../ink/ink80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76.png"/><Relationship Id="rId4" Type="http://schemas.openxmlformats.org/officeDocument/2006/relationships/customXml" Target="../ink/ink8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83.xml"/><Relationship Id="rId13" Type="http://schemas.openxmlformats.org/officeDocument/2006/relationships/image" Target="../media/image80.png"/><Relationship Id="rId18" Type="http://schemas.openxmlformats.org/officeDocument/2006/relationships/customXml" Target="../ink/ink88.xml"/><Relationship Id="rId3" Type="http://schemas.openxmlformats.org/officeDocument/2006/relationships/image" Target="../media/image7.png"/><Relationship Id="rId21" Type="http://schemas.openxmlformats.org/officeDocument/2006/relationships/image" Target="../media/image84.png"/><Relationship Id="rId7" Type="http://schemas.openxmlformats.org/officeDocument/2006/relationships/image" Target="../media/image77.png"/><Relationship Id="rId12" Type="http://schemas.openxmlformats.org/officeDocument/2006/relationships/customXml" Target="../ink/ink85.xml"/><Relationship Id="rId17" Type="http://schemas.openxmlformats.org/officeDocument/2006/relationships/image" Target="../media/image82.png"/><Relationship Id="rId25" Type="http://schemas.openxmlformats.org/officeDocument/2006/relationships/image" Target="../media/image86.png"/><Relationship Id="rId2" Type="http://schemas.openxmlformats.org/officeDocument/2006/relationships/image" Target="../media/image2.png"/><Relationship Id="rId16" Type="http://schemas.openxmlformats.org/officeDocument/2006/relationships/customXml" Target="../ink/ink87.xml"/><Relationship Id="rId20" Type="http://schemas.openxmlformats.org/officeDocument/2006/relationships/customXml" Target="../ink/ink8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11" Type="http://schemas.openxmlformats.org/officeDocument/2006/relationships/image" Target="../media/image79.png"/><Relationship Id="rId24" Type="http://schemas.openxmlformats.org/officeDocument/2006/relationships/customXml" Target="../ink/ink91.xml"/><Relationship Id="rId5" Type="http://schemas.openxmlformats.org/officeDocument/2006/relationships/image" Target="../media/image76.png"/><Relationship Id="rId15" Type="http://schemas.openxmlformats.org/officeDocument/2006/relationships/image" Target="../media/image81.png"/><Relationship Id="rId23" Type="http://schemas.openxmlformats.org/officeDocument/2006/relationships/image" Target="../media/image85.png"/><Relationship Id="rId10" Type="http://schemas.openxmlformats.org/officeDocument/2006/relationships/customXml" Target="../ink/ink84.xml"/><Relationship Id="rId19" Type="http://schemas.openxmlformats.org/officeDocument/2006/relationships/image" Target="../media/image83.png"/><Relationship Id="rId4" Type="http://schemas.openxmlformats.org/officeDocument/2006/relationships/customXml" Target="../ink/ink82.xml"/><Relationship Id="rId9" Type="http://schemas.openxmlformats.org/officeDocument/2006/relationships/image" Target="../media/image78.png"/><Relationship Id="rId14" Type="http://schemas.openxmlformats.org/officeDocument/2006/relationships/customXml" Target="../ink/ink86.xml"/><Relationship Id="rId22" Type="http://schemas.openxmlformats.org/officeDocument/2006/relationships/customXml" Target="../ink/ink9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9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.png"/><Relationship Id="rId4" Type="http://schemas.openxmlformats.org/officeDocument/2006/relationships/image" Target="../media/image8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customXml" Target="../ink/ink93.xml"/><Relationship Id="rId4" Type="http://schemas.openxmlformats.org/officeDocument/2006/relationships/image" Target="../media/image8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image" Target="../media/image90.png"/><Relationship Id="rId4" Type="http://schemas.openxmlformats.org/officeDocument/2006/relationships/customXml" Target="../ink/ink9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8.png"/><Relationship Id="rId4" Type="http://schemas.openxmlformats.org/officeDocument/2006/relationships/image" Target="../media/image8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8.png"/><Relationship Id="rId4" Type="http://schemas.openxmlformats.org/officeDocument/2006/relationships/image" Target="../media/image8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9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8.png"/><Relationship Id="rId4" Type="http://schemas.openxmlformats.org/officeDocument/2006/relationships/image" Target="../media/image8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63" Type="http://schemas.openxmlformats.org/officeDocument/2006/relationships/image" Target="../media/image13.png"/><Relationship Id="rId68" Type="http://schemas.openxmlformats.org/officeDocument/2006/relationships/customXml" Target="../ink/ink9.xml"/><Relationship Id="rId7" Type="http://schemas.openxmlformats.org/officeDocument/2006/relationships/image" Target="../media/image8.png"/><Relationship Id="rId59" Type="http://schemas.openxmlformats.org/officeDocument/2006/relationships/customXml" Target="../ink/ink4.xml"/><Relationship Id="rId67" Type="http://schemas.openxmlformats.org/officeDocument/2006/relationships/image" Target="../media/image15.png"/><Relationship Id="rId2" Type="http://schemas.openxmlformats.org/officeDocument/2006/relationships/image" Target="../media/image1.png"/><Relationship Id="rId62" Type="http://schemas.openxmlformats.org/officeDocument/2006/relationships/image" Target="../media/image12.png"/><Relationship Id="rId70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8" Type="http://schemas.openxmlformats.org/officeDocument/2006/relationships/customXml" Target="../ink/ink3.xml"/><Relationship Id="rId66" Type="http://schemas.openxmlformats.org/officeDocument/2006/relationships/customXml" Target="../ink/ink8.xml"/><Relationship Id="rId5" Type="http://schemas.openxmlformats.org/officeDocument/2006/relationships/image" Target="../media/image4.png"/><Relationship Id="rId57" Type="http://schemas.openxmlformats.org/officeDocument/2006/relationships/customXml" Target="../ink/ink2.xml"/><Relationship Id="rId61" Type="http://schemas.openxmlformats.org/officeDocument/2006/relationships/customXml" Target="../ink/ink6.xml"/><Relationship Id="rId10" Type="http://schemas.openxmlformats.org/officeDocument/2006/relationships/customXml" Target="../ink/ink1.xml"/><Relationship Id="rId60" Type="http://schemas.openxmlformats.org/officeDocument/2006/relationships/customXml" Target="../ink/ink5.xml"/><Relationship Id="rId65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56" Type="http://schemas.openxmlformats.org/officeDocument/2006/relationships/image" Target="../media/image20.png"/><Relationship Id="rId64" Type="http://schemas.openxmlformats.org/officeDocument/2006/relationships/customXml" Target="../ink/ink7.xml"/><Relationship Id="rId6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72" Type="http://schemas.openxmlformats.org/officeDocument/2006/relationships/image" Target="../media/image14.png"/><Relationship Id="rId3" Type="http://schemas.openxmlformats.org/officeDocument/2006/relationships/image" Target="../media/image2.png"/><Relationship Id="rId63" Type="http://schemas.openxmlformats.org/officeDocument/2006/relationships/image" Target="../media/image13.png"/><Relationship Id="rId68" Type="http://schemas.openxmlformats.org/officeDocument/2006/relationships/customXml" Target="../ink/ink18.xml"/><Relationship Id="rId76" Type="http://schemas.openxmlformats.org/officeDocument/2006/relationships/image" Target="../media/image16.png"/><Relationship Id="rId7" Type="http://schemas.openxmlformats.org/officeDocument/2006/relationships/image" Target="../media/image8.png"/><Relationship Id="rId59" Type="http://schemas.openxmlformats.org/officeDocument/2006/relationships/customXml" Target="../ink/ink13.xml"/><Relationship Id="rId67" Type="http://schemas.openxmlformats.org/officeDocument/2006/relationships/image" Target="../media/image18.png"/><Relationship Id="rId71" Type="http://schemas.openxmlformats.org/officeDocument/2006/relationships/customXml" Target="../ink/ink19.xml"/><Relationship Id="rId2" Type="http://schemas.openxmlformats.org/officeDocument/2006/relationships/image" Target="../media/image1.png"/><Relationship Id="rId62" Type="http://schemas.openxmlformats.org/officeDocument/2006/relationships/image" Target="../media/image12.png"/><Relationship Id="rId70" Type="http://schemas.openxmlformats.org/officeDocument/2006/relationships/image" Target="../media/image11.png"/><Relationship Id="rId75" Type="http://schemas.openxmlformats.org/officeDocument/2006/relationships/customXml" Target="../ink/ink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8" Type="http://schemas.openxmlformats.org/officeDocument/2006/relationships/customXml" Target="../ink/ink12.xml"/><Relationship Id="rId66" Type="http://schemas.openxmlformats.org/officeDocument/2006/relationships/customXml" Target="../ink/ink17.xml"/><Relationship Id="rId74" Type="http://schemas.openxmlformats.org/officeDocument/2006/relationships/image" Target="../media/image15.png"/><Relationship Id="rId5" Type="http://schemas.openxmlformats.org/officeDocument/2006/relationships/image" Target="../media/image4.png"/><Relationship Id="rId57" Type="http://schemas.openxmlformats.org/officeDocument/2006/relationships/customXml" Target="../ink/ink11.xml"/><Relationship Id="rId61" Type="http://schemas.openxmlformats.org/officeDocument/2006/relationships/customXml" Target="../ink/ink15.xml"/><Relationship Id="rId10" Type="http://schemas.openxmlformats.org/officeDocument/2006/relationships/customXml" Target="../ink/ink10.xml"/><Relationship Id="rId60" Type="http://schemas.openxmlformats.org/officeDocument/2006/relationships/customXml" Target="../ink/ink14.xml"/><Relationship Id="rId65" Type="http://schemas.openxmlformats.org/officeDocument/2006/relationships/image" Target="../media/image17.png"/><Relationship Id="rId73" Type="http://schemas.openxmlformats.org/officeDocument/2006/relationships/customXml" Target="../ink/ink20.xml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56" Type="http://schemas.openxmlformats.org/officeDocument/2006/relationships/image" Target="../media/image20.png"/><Relationship Id="rId64" Type="http://schemas.openxmlformats.org/officeDocument/2006/relationships/customXml" Target="../ink/ink16.xml"/><Relationship Id="rId6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63" Type="http://schemas.openxmlformats.org/officeDocument/2006/relationships/image" Target="../media/image13.png"/><Relationship Id="rId68" Type="http://schemas.openxmlformats.org/officeDocument/2006/relationships/image" Target="../media/image22.png"/><Relationship Id="rId7" Type="http://schemas.openxmlformats.org/officeDocument/2006/relationships/image" Target="../media/image8.png"/><Relationship Id="rId59" Type="http://schemas.openxmlformats.org/officeDocument/2006/relationships/customXml" Target="../ink/ink25.xml"/><Relationship Id="rId67" Type="http://schemas.openxmlformats.org/officeDocument/2006/relationships/customXml" Target="../ink/ink29.xml"/><Relationship Id="rId2" Type="http://schemas.openxmlformats.org/officeDocument/2006/relationships/image" Target="../media/image1.png"/><Relationship Id="rId6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8" Type="http://schemas.openxmlformats.org/officeDocument/2006/relationships/customXml" Target="../ink/ink24.xml"/><Relationship Id="rId66" Type="http://schemas.openxmlformats.org/officeDocument/2006/relationships/image" Target="../media/image21.png"/><Relationship Id="rId5" Type="http://schemas.openxmlformats.org/officeDocument/2006/relationships/image" Target="../media/image4.png"/><Relationship Id="rId57" Type="http://schemas.openxmlformats.org/officeDocument/2006/relationships/customXml" Target="../ink/ink23.xml"/><Relationship Id="rId61" Type="http://schemas.openxmlformats.org/officeDocument/2006/relationships/customXml" Target="../ink/ink27.xml"/><Relationship Id="rId10" Type="http://schemas.openxmlformats.org/officeDocument/2006/relationships/customXml" Target="../ink/ink22.xml"/><Relationship Id="rId60" Type="http://schemas.openxmlformats.org/officeDocument/2006/relationships/customXml" Target="../ink/ink26.xml"/><Relationship Id="rId65" Type="http://schemas.openxmlformats.org/officeDocument/2006/relationships/customXml" Target="../ink/ink28.xml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56" Type="http://schemas.openxmlformats.org/officeDocument/2006/relationships/image" Target="../media/image20.png"/><Relationship Id="rId6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1.xml"/><Relationship Id="rId3" Type="http://schemas.openxmlformats.org/officeDocument/2006/relationships/image" Target="../media/image11.png"/><Relationship Id="rId25" Type="http://schemas.openxmlformats.org/officeDocument/2006/relationships/image" Target="../media/image227.png"/><Relationship Id="rId38" Type="http://schemas.openxmlformats.org/officeDocument/2006/relationships/image" Target="../media/image26.png"/><Relationship Id="rId2" Type="http://schemas.openxmlformats.org/officeDocument/2006/relationships/image" Target="../media/image23.png"/><Relationship Id="rId29" Type="http://schemas.openxmlformats.org/officeDocument/2006/relationships/image" Target="../media/image229.png"/><Relationship Id="rId1" Type="http://schemas.openxmlformats.org/officeDocument/2006/relationships/slideLayout" Target="../slideLayouts/slideLayout7.xml"/><Relationship Id="rId37" Type="http://schemas.openxmlformats.org/officeDocument/2006/relationships/customXml" Target="../ink/ink34.xml"/><Relationship Id="rId5" Type="http://schemas.openxmlformats.org/officeDocument/2006/relationships/customXml" Target="../ink/ink30.xml"/><Relationship Id="rId28" Type="http://schemas.openxmlformats.org/officeDocument/2006/relationships/customXml" Target="../ink/ink32.xml"/><Relationship Id="rId36" Type="http://schemas.openxmlformats.org/officeDocument/2006/relationships/image" Target="../media/image250.png"/><Relationship Id="rId4" Type="http://schemas.openxmlformats.org/officeDocument/2006/relationships/image" Target="../media/image24.png"/><Relationship Id="rId27" Type="http://schemas.openxmlformats.org/officeDocument/2006/relationships/image" Target="../media/image228.png"/><Relationship Id="rId30" Type="http://schemas.openxmlformats.org/officeDocument/2006/relationships/customXml" Target="../ink/ink33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.png"/><Relationship Id="rId21" Type="http://schemas.openxmlformats.org/officeDocument/2006/relationships/customXml" Target="../ink/ink42.xml"/><Relationship Id="rId42" Type="http://schemas.openxmlformats.org/officeDocument/2006/relationships/image" Target="../media/image46.png"/><Relationship Id="rId47" Type="http://schemas.openxmlformats.org/officeDocument/2006/relationships/customXml" Target="../ink/ink55.xml"/><Relationship Id="rId63" Type="http://schemas.openxmlformats.org/officeDocument/2006/relationships/customXml" Target="../ink/ink63.xml"/><Relationship Id="rId68" Type="http://schemas.openxmlformats.org/officeDocument/2006/relationships/image" Target="../media/image59.png"/><Relationship Id="rId84" Type="http://schemas.openxmlformats.org/officeDocument/2006/relationships/image" Target="../media/image67.png"/><Relationship Id="rId16" Type="http://schemas.openxmlformats.org/officeDocument/2006/relationships/image" Target="../media/image33.png"/><Relationship Id="rId11" Type="http://schemas.openxmlformats.org/officeDocument/2006/relationships/customXml" Target="../ink/ink37.xml"/><Relationship Id="rId32" Type="http://schemas.openxmlformats.org/officeDocument/2006/relationships/image" Target="../media/image41.png"/><Relationship Id="rId37" Type="http://schemas.openxmlformats.org/officeDocument/2006/relationships/customXml" Target="../ink/ink50.xml"/><Relationship Id="rId53" Type="http://schemas.openxmlformats.org/officeDocument/2006/relationships/customXml" Target="../ink/ink58.xml"/><Relationship Id="rId58" Type="http://schemas.openxmlformats.org/officeDocument/2006/relationships/image" Target="../media/image54.png"/><Relationship Id="rId74" Type="http://schemas.openxmlformats.org/officeDocument/2006/relationships/image" Target="../media/image62.png"/><Relationship Id="rId79" Type="http://schemas.openxmlformats.org/officeDocument/2006/relationships/customXml" Target="../ink/ink71.xml"/><Relationship Id="rId5" Type="http://schemas.openxmlformats.org/officeDocument/2006/relationships/image" Target="../media/image27.png"/><Relationship Id="rId19" Type="http://schemas.openxmlformats.org/officeDocument/2006/relationships/customXml" Target="../ink/ink41.xml"/><Relationship Id="rId14" Type="http://schemas.openxmlformats.org/officeDocument/2006/relationships/image" Target="../media/image32.png"/><Relationship Id="rId22" Type="http://schemas.openxmlformats.org/officeDocument/2006/relationships/image" Target="../media/image36.png"/><Relationship Id="rId27" Type="http://schemas.openxmlformats.org/officeDocument/2006/relationships/customXml" Target="../ink/ink45.xml"/><Relationship Id="rId30" Type="http://schemas.openxmlformats.org/officeDocument/2006/relationships/image" Target="../media/image40.png"/><Relationship Id="rId35" Type="http://schemas.openxmlformats.org/officeDocument/2006/relationships/customXml" Target="../ink/ink49.xml"/><Relationship Id="rId43" Type="http://schemas.openxmlformats.org/officeDocument/2006/relationships/customXml" Target="../ink/ink53.xml"/><Relationship Id="rId48" Type="http://schemas.openxmlformats.org/officeDocument/2006/relationships/image" Target="../media/image49.png"/><Relationship Id="rId56" Type="http://schemas.openxmlformats.org/officeDocument/2006/relationships/image" Target="../media/image53.png"/><Relationship Id="rId64" Type="http://schemas.openxmlformats.org/officeDocument/2006/relationships/image" Target="../media/image57.png"/><Relationship Id="rId69" Type="http://schemas.openxmlformats.org/officeDocument/2006/relationships/customXml" Target="../ink/ink66.xml"/><Relationship Id="rId77" Type="http://schemas.openxmlformats.org/officeDocument/2006/relationships/customXml" Target="../ink/ink70.xml"/><Relationship Id="rId8" Type="http://schemas.openxmlformats.org/officeDocument/2006/relationships/image" Target="../media/image29.png"/><Relationship Id="rId51" Type="http://schemas.openxmlformats.org/officeDocument/2006/relationships/customXml" Target="../ink/ink57.xml"/><Relationship Id="rId72" Type="http://schemas.openxmlformats.org/officeDocument/2006/relationships/image" Target="../media/image61.png"/><Relationship Id="rId80" Type="http://schemas.openxmlformats.org/officeDocument/2006/relationships/image" Target="../media/image65.png"/><Relationship Id="rId85" Type="http://schemas.openxmlformats.org/officeDocument/2006/relationships/customXml" Target="../ink/ink74.xml"/><Relationship Id="rId3" Type="http://schemas.openxmlformats.org/officeDocument/2006/relationships/image" Target="../media/image5.png"/><Relationship Id="rId12" Type="http://schemas.openxmlformats.org/officeDocument/2006/relationships/image" Target="../media/image30.png"/><Relationship Id="rId17" Type="http://schemas.openxmlformats.org/officeDocument/2006/relationships/customXml" Target="../ink/ink40.xml"/><Relationship Id="rId25" Type="http://schemas.openxmlformats.org/officeDocument/2006/relationships/customXml" Target="../ink/ink44.xml"/><Relationship Id="rId33" Type="http://schemas.openxmlformats.org/officeDocument/2006/relationships/customXml" Target="../ink/ink48.xml"/><Relationship Id="rId38" Type="http://schemas.openxmlformats.org/officeDocument/2006/relationships/image" Target="../media/image44.png"/><Relationship Id="rId46" Type="http://schemas.openxmlformats.org/officeDocument/2006/relationships/image" Target="../media/image48.png"/><Relationship Id="rId59" Type="http://schemas.openxmlformats.org/officeDocument/2006/relationships/customXml" Target="../ink/ink61.xml"/><Relationship Id="rId67" Type="http://schemas.openxmlformats.org/officeDocument/2006/relationships/customXml" Target="../ink/ink65.xml"/><Relationship Id="rId20" Type="http://schemas.openxmlformats.org/officeDocument/2006/relationships/image" Target="../media/image35.png"/><Relationship Id="rId41" Type="http://schemas.openxmlformats.org/officeDocument/2006/relationships/customXml" Target="../ink/ink52.xml"/><Relationship Id="rId54" Type="http://schemas.openxmlformats.org/officeDocument/2006/relationships/image" Target="../media/image52.png"/><Relationship Id="rId62" Type="http://schemas.openxmlformats.org/officeDocument/2006/relationships/image" Target="../media/image56.png"/><Relationship Id="rId70" Type="http://schemas.openxmlformats.org/officeDocument/2006/relationships/image" Target="../media/image60.png"/><Relationship Id="rId75" Type="http://schemas.openxmlformats.org/officeDocument/2006/relationships/customXml" Target="../ink/ink69.xml"/><Relationship Id="rId83" Type="http://schemas.openxmlformats.org/officeDocument/2006/relationships/customXml" Target="../ink/ink7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5.xml"/><Relationship Id="rId15" Type="http://schemas.openxmlformats.org/officeDocument/2006/relationships/customXml" Target="../ink/ink39.xml"/><Relationship Id="rId23" Type="http://schemas.openxmlformats.org/officeDocument/2006/relationships/customXml" Target="../ink/ink43.xml"/><Relationship Id="rId28" Type="http://schemas.openxmlformats.org/officeDocument/2006/relationships/image" Target="../media/image39.png"/><Relationship Id="rId36" Type="http://schemas.openxmlformats.org/officeDocument/2006/relationships/image" Target="../media/image43.png"/><Relationship Id="rId49" Type="http://schemas.openxmlformats.org/officeDocument/2006/relationships/customXml" Target="../ink/ink56.xml"/><Relationship Id="rId57" Type="http://schemas.openxmlformats.org/officeDocument/2006/relationships/customXml" Target="../ink/ink60.xml"/><Relationship Id="rId10" Type="http://schemas.openxmlformats.org/officeDocument/2006/relationships/image" Target="../media/image31.png"/><Relationship Id="rId31" Type="http://schemas.openxmlformats.org/officeDocument/2006/relationships/customXml" Target="../ink/ink47.xml"/><Relationship Id="rId44" Type="http://schemas.openxmlformats.org/officeDocument/2006/relationships/image" Target="../media/image47.png"/><Relationship Id="rId52" Type="http://schemas.openxmlformats.org/officeDocument/2006/relationships/image" Target="../media/image51.png"/><Relationship Id="rId60" Type="http://schemas.openxmlformats.org/officeDocument/2006/relationships/image" Target="../media/image55.png"/><Relationship Id="rId65" Type="http://schemas.openxmlformats.org/officeDocument/2006/relationships/customXml" Target="../ink/ink64.xml"/><Relationship Id="rId73" Type="http://schemas.openxmlformats.org/officeDocument/2006/relationships/customXml" Target="../ink/ink68.xml"/><Relationship Id="rId78" Type="http://schemas.openxmlformats.org/officeDocument/2006/relationships/image" Target="../media/image64.png"/><Relationship Id="rId81" Type="http://schemas.openxmlformats.org/officeDocument/2006/relationships/customXml" Target="../ink/ink72.xml"/><Relationship Id="rId86" Type="http://schemas.openxmlformats.org/officeDocument/2006/relationships/image" Target="../media/image68.png"/><Relationship Id="rId4" Type="http://schemas.openxmlformats.org/officeDocument/2006/relationships/image" Target="../media/image2.png"/><Relationship Id="rId9" Type="http://schemas.openxmlformats.org/officeDocument/2006/relationships/customXml" Target="../ink/ink36.xml"/><Relationship Id="rId13" Type="http://schemas.openxmlformats.org/officeDocument/2006/relationships/customXml" Target="../ink/ink38.xml"/><Relationship Id="rId18" Type="http://schemas.openxmlformats.org/officeDocument/2006/relationships/image" Target="../media/image34.png"/><Relationship Id="rId39" Type="http://schemas.openxmlformats.org/officeDocument/2006/relationships/customXml" Target="../ink/ink51.xml"/><Relationship Id="rId34" Type="http://schemas.openxmlformats.org/officeDocument/2006/relationships/image" Target="../media/image42.png"/><Relationship Id="rId50" Type="http://schemas.openxmlformats.org/officeDocument/2006/relationships/image" Target="../media/image50.png"/><Relationship Id="rId55" Type="http://schemas.openxmlformats.org/officeDocument/2006/relationships/customXml" Target="../ink/ink59.xml"/><Relationship Id="rId76" Type="http://schemas.openxmlformats.org/officeDocument/2006/relationships/image" Target="../media/image63.png"/><Relationship Id="rId7" Type="http://schemas.openxmlformats.org/officeDocument/2006/relationships/image" Target="../media/image28.png"/><Relationship Id="rId71" Type="http://schemas.openxmlformats.org/officeDocument/2006/relationships/customXml" Target="../ink/ink67.xml"/><Relationship Id="rId2" Type="http://schemas.openxmlformats.org/officeDocument/2006/relationships/image" Target="../media/image25.png"/><Relationship Id="rId29" Type="http://schemas.openxmlformats.org/officeDocument/2006/relationships/customXml" Target="../ink/ink46.xml"/><Relationship Id="rId24" Type="http://schemas.openxmlformats.org/officeDocument/2006/relationships/image" Target="../media/image37.png"/><Relationship Id="rId40" Type="http://schemas.openxmlformats.org/officeDocument/2006/relationships/image" Target="../media/image45.png"/><Relationship Id="rId45" Type="http://schemas.openxmlformats.org/officeDocument/2006/relationships/customXml" Target="../ink/ink54.xml"/><Relationship Id="rId66" Type="http://schemas.openxmlformats.org/officeDocument/2006/relationships/image" Target="../media/image58.png"/><Relationship Id="rId87" Type="http://schemas.openxmlformats.org/officeDocument/2006/relationships/image" Target="../media/image69.png"/><Relationship Id="rId61" Type="http://schemas.openxmlformats.org/officeDocument/2006/relationships/customXml" Target="../ink/ink62.xml"/><Relationship Id="rId82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>
            <a:extLst>
              <a:ext uri="{FF2B5EF4-FFF2-40B4-BE49-F238E27FC236}">
                <a16:creationId xmlns:a16="http://schemas.microsoft.com/office/drawing/2014/main" id="{04FC27EA-F2A0-4AFF-9DA9-CC24D157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993" y="928520"/>
            <a:ext cx="4467540" cy="34028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WRAP TSS Delivery</a:t>
            </a:r>
            <a:br>
              <a:rPr lang="en-US" sz="3600" b="1" dirty="0">
                <a:solidFill>
                  <a:srgbClr val="0070C0"/>
                </a:solidFill>
              </a:rPr>
            </a:br>
            <a:br>
              <a:rPr lang="en-US" sz="3600" b="1" dirty="0">
                <a:solidFill>
                  <a:srgbClr val="0070C0"/>
                </a:solidFill>
              </a:rPr>
            </a:br>
            <a:br>
              <a:rPr lang="en-US" sz="3600" b="1" dirty="0">
                <a:solidFill>
                  <a:srgbClr val="0070C0"/>
                </a:solidFill>
              </a:rPr>
            </a:br>
            <a:r>
              <a:rPr lang="en-US" sz="3100" b="1" dirty="0">
                <a:solidFill>
                  <a:srgbClr val="0070C0"/>
                </a:solidFill>
              </a:rPr>
              <a:t>Draft version 4</a:t>
            </a:r>
            <a:br>
              <a:rPr lang="en-US" sz="3100" b="1" dirty="0">
                <a:solidFill>
                  <a:srgbClr val="0070C0"/>
                </a:solidFill>
              </a:rPr>
            </a:br>
            <a:br>
              <a:rPr lang="en-US" sz="3100" b="1" dirty="0">
                <a:solidFill>
                  <a:srgbClr val="0070C0"/>
                </a:solidFill>
              </a:rPr>
            </a:br>
            <a:r>
              <a:rPr lang="en-US" sz="3100" b="1" dirty="0">
                <a:solidFill>
                  <a:srgbClr val="0070C0"/>
                </a:solidFill>
              </a:rPr>
              <a:t>Coordination and Glidepath Subcommittee</a:t>
            </a:r>
            <a:br>
              <a:rPr lang="en-US" sz="3100" b="1" dirty="0">
                <a:solidFill>
                  <a:srgbClr val="0070C0"/>
                </a:solidFill>
              </a:rPr>
            </a:br>
            <a:br>
              <a:rPr lang="en-US" sz="4000" b="1" dirty="0">
                <a:solidFill>
                  <a:srgbClr val="0070C0"/>
                </a:solidFill>
              </a:rPr>
            </a:br>
            <a:r>
              <a:rPr lang="en-US" sz="3100" b="1" dirty="0">
                <a:solidFill>
                  <a:srgbClr val="0070C0"/>
                </a:solidFill>
              </a:rPr>
              <a:t>February 13, 2020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D9EB90-2EBF-4FDE-A21D-EB042C8E3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32E2-5F70-4BB5-A038-015825A80464}" type="slidenum">
              <a:rPr lang="en-US" smtClean="0"/>
              <a:t>1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F415380-33C4-4D8A-90BB-E4FEAA956DDC}"/>
              </a:ext>
            </a:extLst>
          </p:cNvPr>
          <p:cNvGrpSpPr/>
          <p:nvPr/>
        </p:nvGrpSpPr>
        <p:grpSpPr>
          <a:xfrm>
            <a:off x="5441754" y="189294"/>
            <a:ext cx="4808481" cy="6621483"/>
            <a:chOff x="5441754" y="243082"/>
            <a:chExt cx="4808481" cy="6621483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FD1FE896-8921-42A6-91F1-4048E7B95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41754" y="243082"/>
              <a:ext cx="4808481" cy="6532668"/>
            </a:xfrm>
            <a:prstGeom prst="rect">
              <a:avLst/>
            </a:prstGeom>
          </p:spPr>
        </p:pic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2E8A3342-C4B5-4C0B-9888-763D4DA3CE41}"/>
                </a:ext>
              </a:extLst>
            </p:cNvPr>
            <p:cNvGrpSpPr/>
            <p:nvPr/>
          </p:nvGrpSpPr>
          <p:grpSpPr>
            <a:xfrm>
              <a:off x="7795850" y="2817139"/>
              <a:ext cx="952796" cy="1217434"/>
              <a:chOff x="3498842" y="2803116"/>
              <a:chExt cx="948773" cy="1173356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4FAE3A28-7989-4610-BA56-B2310EF13C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14043"/>
              <a:stretch/>
            </p:blipFill>
            <p:spPr>
              <a:xfrm>
                <a:off x="3558508" y="2803116"/>
                <a:ext cx="831495" cy="449935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B5442A1-3480-4AF7-8A31-70ABA7DA4F19}"/>
                  </a:ext>
                </a:extLst>
              </p:cNvPr>
              <p:cNvSpPr txBox="1"/>
              <p:nvPr/>
            </p:nvSpPr>
            <p:spPr>
              <a:xfrm>
                <a:off x="3498842" y="3330141"/>
                <a:ext cx="948773" cy="646331"/>
              </a:xfrm>
              <a:prstGeom prst="rect">
                <a:avLst/>
              </a:prstGeom>
              <a:solidFill>
                <a:srgbClr val="F7F7F7"/>
              </a:solidFill>
              <a:ln>
                <a:solidFill>
                  <a:srgbClr val="F7F7F7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>
                    <a:solidFill>
                      <a:srgbClr val="0070C0"/>
                    </a:solidFill>
                  </a:rPr>
                  <a:t>SIP Planning Steps</a:t>
                </a:r>
              </a:p>
              <a:p>
                <a:endParaRPr lang="en-US" sz="100" dirty="0"/>
              </a:p>
              <a:p>
                <a:r>
                  <a:rPr lang="en-US" sz="600" dirty="0"/>
                  <a:t>User’s Guide </a:t>
                </a:r>
                <a:r>
                  <a:rPr lang="en-US" sz="500" dirty="0"/>
                  <a:t>to technical analyses supporting Regional Haze State Implementation Plans</a:t>
                </a:r>
              </a:p>
              <a:p>
                <a:endParaRPr lang="en-US" sz="100" dirty="0"/>
              </a:p>
              <a:p>
                <a:endParaRPr lang="en-US" sz="100" dirty="0"/>
              </a:p>
              <a:p>
                <a:r>
                  <a:rPr lang="en-US" sz="500" dirty="0">
                    <a:solidFill>
                      <a:srgbClr val="0070C0"/>
                    </a:solidFill>
                  </a:rPr>
                  <a:t>Go There</a:t>
                </a:r>
                <a:endParaRPr lang="en-US" sz="1000" dirty="0"/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2C05013-3183-47BD-9B03-FF529FAFCF6E}"/>
                </a:ext>
              </a:extLst>
            </p:cNvPr>
            <p:cNvSpPr txBox="1"/>
            <p:nvPr/>
          </p:nvSpPr>
          <p:spPr>
            <a:xfrm>
              <a:off x="6631735" y="4843371"/>
              <a:ext cx="1021198" cy="518366"/>
            </a:xfrm>
            <a:prstGeom prst="rect">
              <a:avLst/>
            </a:prstGeom>
            <a:solidFill>
              <a:srgbClr val="F7F7F7"/>
            </a:solidFill>
            <a:ln>
              <a:solidFill>
                <a:srgbClr val="F7F7F7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rgbClr val="0070C0"/>
                  </a:solidFill>
                </a:rPr>
                <a:t>Emissions Inventories </a:t>
              </a:r>
              <a:endParaRPr lang="en-US" sz="100" dirty="0"/>
            </a:p>
            <a:p>
              <a:r>
                <a:rPr lang="en-US" sz="500" dirty="0"/>
                <a:t>Pollutant Inventories by source sector as used in regional air quality models. </a:t>
              </a:r>
            </a:p>
            <a:p>
              <a:endParaRPr lang="en-US" sz="100" dirty="0"/>
            </a:p>
            <a:p>
              <a:r>
                <a:rPr lang="en-US" sz="500" dirty="0">
                  <a:solidFill>
                    <a:srgbClr val="0070C0"/>
                  </a:solidFill>
                </a:rPr>
                <a:t>Go There</a:t>
              </a:r>
              <a:endParaRPr lang="en-US" sz="1000" dirty="0"/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3CBE5AB-F8C9-4D6B-A40A-F8E3A02121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123" t="65134" r="35223"/>
            <a:stretch/>
          </p:blipFill>
          <p:spPr>
            <a:xfrm>
              <a:off x="5534357" y="4106982"/>
              <a:ext cx="1037865" cy="1332165"/>
            </a:xfrm>
            <a:prstGeom prst="rect">
              <a:avLst/>
            </a:prstGeom>
          </p:spPr>
        </p:pic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257C724E-3D87-4054-9E5A-43CD691AC10C}"/>
                </a:ext>
              </a:extLst>
            </p:cNvPr>
            <p:cNvGrpSpPr/>
            <p:nvPr/>
          </p:nvGrpSpPr>
          <p:grpSpPr>
            <a:xfrm>
              <a:off x="6697233" y="2774786"/>
              <a:ext cx="952796" cy="1396143"/>
              <a:chOff x="4659568" y="2672887"/>
              <a:chExt cx="948773" cy="1409216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F7ABCE29-ECB3-4AE3-876C-4058CC839F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96585" y="2672887"/>
                <a:ext cx="831495" cy="584775"/>
              </a:xfrm>
              <a:prstGeom prst="rect">
                <a:avLst/>
              </a:prstGeom>
            </p:spPr>
          </p:pic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B995143-B665-4B77-9B5F-1A0C5475BE1F}"/>
                  </a:ext>
                </a:extLst>
              </p:cNvPr>
              <p:cNvSpPr txBox="1"/>
              <p:nvPr/>
            </p:nvSpPr>
            <p:spPr>
              <a:xfrm>
                <a:off x="4659568" y="3289924"/>
                <a:ext cx="948773" cy="792179"/>
              </a:xfrm>
              <a:prstGeom prst="rect">
                <a:avLst/>
              </a:prstGeom>
              <a:solidFill>
                <a:srgbClr val="F7F7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>
                    <a:solidFill>
                      <a:srgbClr val="0070C0"/>
                    </a:solidFill>
                  </a:rPr>
                  <a:t>Class I Area Summary Tables</a:t>
                </a:r>
              </a:p>
              <a:p>
                <a:endParaRPr lang="en-US" sz="100" dirty="0"/>
              </a:p>
              <a:p>
                <a:r>
                  <a:rPr lang="en-US" sz="500" dirty="0"/>
                  <a:t>Summary Tables for monitoring, emissions contributions, and modeled 2928 visibility progress. </a:t>
                </a:r>
              </a:p>
              <a:p>
                <a:endParaRPr lang="en-US" sz="300" dirty="0"/>
              </a:p>
              <a:p>
                <a:r>
                  <a:rPr lang="en-US" sz="500" dirty="0">
                    <a:solidFill>
                      <a:srgbClr val="0070C0"/>
                    </a:solidFill>
                  </a:rPr>
                  <a:t>Go There</a:t>
                </a:r>
                <a:endParaRPr lang="en-US" sz="1000" dirty="0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44E50AD-C10C-421F-9AD3-462967FEB281}"/>
                </a:ext>
              </a:extLst>
            </p:cNvPr>
            <p:cNvSpPr txBox="1"/>
            <p:nvPr/>
          </p:nvSpPr>
          <p:spPr>
            <a:xfrm>
              <a:off x="5548920" y="4846385"/>
              <a:ext cx="976881" cy="487875"/>
            </a:xfrm>
            <a:prstGeom prst="rect">
              <a:avLst/>
            </a:prstGeom>
            <a:solidFill>
              <a:srgbClr val="F7F7F7"/>
            </a:solidFill>
            <a:ln>
              <a:solidFill>
                <a:srgbClr val="F7F7F7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rgbClr val="0070C0"/>
                  </a:solidFill>
                </a:rPr>
                <a:t>Visibility Analyses </a:t>
              </a:r>
            </a:p>
            <a:p>
              <a:endParaRPr lang="en-US" sz="100" dirty="0"/>
            </a:p>
            <a:p>
              <a:r>
                <a:rPr lang="en-US" sz="500" dirty="0"/>
                <a:t>Evaluate IMPROVE aerosol trends at Class I areas</a:t>
              </a:r>
            </a:p>
            <a:p>
              <a:r>
                <a:rPr lang="en-US" sz="300" dirty="0"/>
                <a:t> </a:t>
              </a:r>
              <a:endParaRPr lang="en-US" sz="100" dirty="0"/>
            </a:p>
            <a:p>
              <a:r>
                <a:rPr lang="en-US" sz="500" dirty="0">
                  <a:solidFill>
                    <a:srgbClr val="0070C0"/>
                  </a:solidFill>
                </a:rPr>
                <a:t>Go There</a:t>
              </a:r>
              <a:endParaRPr lang="en-US" sz="1000" dirty="0"/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9F2320B0-08F1-4ACD-952E-80B8E203305C}"/>
                </a:ext>
              </a:extLst>
            </p:cNvPr>
            <p:cNvSpPr txBox="1"/>
            <p:nvPr/>
          </p:nvSpPr>
          <p:spPr>
            <a:xfrm>
              <a:off x="7784628" y="6150420"/>
              <a:ext cx="1037865" cy="701319"/>
            </a:xfrm>
            <a:prstGeom prst="rect">
              <a:avLst/>
            </a:prstGeom>
            <a:solidFill>
              <a:srgbClr val="F7F7F7"/>
            </a:solidFill>
            <a:ln>
              <a:solidFill>
                <a:srgbClr val="F7F7F7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rgbClr val="0070C0"/>
                  </a:solidFill>
                </a:rPr>
                <a:t>2028 Visibility Progress and Glidepath</a:t>
              </a:r>
            </a:p>
            <a:p>
              <a:endParaRPr lang="en-US" sz="100" dirty="0"/>
            </a:p>
            <a:p>
              <a:r>
                <a:rPr lang="en-US" sz="500" dirty="0"/>
                <a:t>2028 modeled visibility and </a:t>
              </a:r>
            </a:p>
            <a:p>
              <a:r>
                <a:rPr lang="en-US" sz="500" dirty="0"/>
                <a:t>2028 visibility progress compared to uniform rate of progress glidepath</a:t>
              </a:r>
              <a:endParaRPr lang="en-US" sz="300" dirty="0"/>
            </a:p>
            <a:p>
              <a:r>
                <a:rPr lang="en-US" sz="500" dirty="0">
                  <a:solidFill>
                    <a:srgbClr val="0070C0"/>
                  </a:solidFill>
                </a:rPr>
                <a:t>Go There</a:t>
              </a:r>
              <a:endParaRPr lang="en-US" sz="1000" dirty="0"/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9975A29A-F069-40F0-B802-E182EE6FA6C2}"/>
                </a:ext>
              </a:extLst>
            </p:cNvPr>
            <p:cNvSpPr/>
            <p:nvPr/>
          </p:nvSpPr>
          <p:spPr>
            <a:xfrm>
              <a:off x="5511273" y="4138764"/>
              <a:ext cx="1014519" cy="633792"/>
            </a:xfrm>
            <a:prstGeom prst="rect">
              <a:avLst/>
            </a:prstGeom>
            <a:solidFill>
              <a:srgbClr val="0033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0" name="Picture 329">
              <a:extLst>
                <a:ext uri="{FF2B5EF4-FFF2-40B4-BE49-F238E27FC236}">
                  <a16:creationId xmlns:a16="http://schemas.microsoft.com/office/drawing/2014/main" id="{FA4E4F8E-73B9-4C51-8439-1A512DF0B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93642" y="4194800"/>
              <a:ext cx="872636" cy="501976"/>
            </a:xfrm>
            <a:prstGeom prst="rect">
              <a:avLst/>
            </a:prstGeom>
          </p:spPr>
        </p:pic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13D37BB8-6AF8-4FE5-9271-83A6EC5B3C10}"/>
                </a:ext>
              </a:extLst>
            </p:cNvPr>
            <p:cNvSpPr/>
            <p:nvPr/>
          </p:nvSpPr>
          <p:spPr>
            <a:xfrm>
              <a:off x="6640097" y="4141229"/>
              <a:ext cx="1037865" cy="635400"/>
            </a:xfrm>
            <a:prstGeom prst="rect">
              <a:avLst/>
            </a:prstGeom>
            <a:solidFill>
              <a:srgbClr val="216E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7" name="Group 356">
              <a:extLst>
                <a:ext uri="{FF2B5EF4-FFF2-40B4-BE49-F238E27FC236}">
                  <a16:creationId xmlns:a16="http://schemas.microsoft.com/office/drawing/2014/main" id="{7A0554CA-37BB-49E6-AC66-F976872F9102}"/>
                </a:ext>
              </a:extLst>
            </p:cNvPr>
            <p:cNvGrpSpPr/>
            <p:nvPr/>
          </p:nvGrpSpPr>
          <p:grpSpPr>
            <a:xfrm>
              <a:off x="5498518" y="5511958"/>
              <a:ext cx="1059009" cy="1339009"/>
              <a:chOff x="8874584" y="3519475"/>
              <a:chExt cx="1054538" cy="1351547"/>
            </a:xfrm>
          </p:grpSpPr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CFB3B504-02C2-4981-96EF-402F0AAA93F6}"/>
                  </a:ext>
                </a:extLst>
              </p:cNvPr>
              <p:cNvSpPr/>
              <p:nvPr/>
            </p:nvSpPr>
            <p:spPr>
              <a:xfrm>
                <a:off x="8895639" y="3519475"/>
                <a:ext cx="1033483" cy="636415"/>
              </a:xfrm>
              <a:prstGeom prst="rect">
                <a:avLst/>
              </a:prstGeom>
              <a:solidFill>
                <a:srgbClr val="93FB2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TextBox 302">
                <a:extLst>
                  <a:ext uri="{FF2B5EF4-FFF2-40B4-BE49-F238E27FC236}">
                    <a16:creationId xmlns:a16="http://schemas.microsoft.com/office/drawing/2014/main" id="{D33BA640-8ADA-471F-ACBA-D854D41C79DF}"/>
                  </a:ext>
                </a:extLst>
              </p:cNvPr>
              <p:cNvSpPr txBox="1"/>
              <p:nvPr/>
            </p:nvSpPr>
            <p:spPr>
              <a:xfrm>
                <a:off x="8874584" y="4193914"/>
                <a:ext cx="1015532" cy="677108"/>
              </a:xfrm>
              <a:prstGeom prst="rect">
                <a:avLst/>
              </a:prstGeom>
              <a:solidFill>
                <a:srgbClr val="F7F7F7"/>
              </a:solidFill>
              <a:ln>
                <a:solidFill>
                  <a:srgbClr val="F7F7F7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rgbClr val="0070C0"/>
                    </a:solidFill>
                  </a:rPr>
                  <a:t>2014 Air Quality Model vs Observations</a:t>
                </a:r>
              </a:p>
              <a:p>
                <a:endParaRPr lang="en-US" sz="200" dirty="0"/>
              </a:p>
              <a:p>
                <a:r>
                  <a:rPr lang="en-US" sz="500" dirty="0"/>
                  <a:t>Compare monitored and modeled aerosol contributions at Class I areas </a:t>
                </a:r>
              </a:p>
              <a:p>
                <a:endParaRPr lang="en-US" sz="100" dirty="0"/>
              </a:p>
              <a:p>
                <a:endParaRPr lang="en-US" sz="100" dirty="0"/>
              </a:p>
              <a:p>
                <a:r>
                  <a:rPr lang="en-US" sz="500" dirty="0">
                    <a:solidFill>
                      <a:srgbClr val="0070C0"/>
                    </a:solidFill>
                  </a:rPr>
                  <a:t>Go There</a:t>
                </a:r>
                <a:endParaRPr lang="en-US" sz="1000" dirty="0"/>
              </a:p>
            </p:txBody>
          </p:sp>
          <p:pic>
            <p:nvPicPr>
              <p:cNvPr id="308" name="Picture 307">
                <a:extLst>
                  <a:ext uri="{FF2B5EF4-FFF2-40B4-BE49-F238E27FC236}">
                    <a16:creationId xmlns:a16="http://schemas.microsoft.com/office/drawing/2014/main" id="{EE1E6B9A-F2F4-440A-BC58-01838E0107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51461" y="3568688"/>
                <a:ext cx="938655" cy="542206"/>
              </a:xfrm>
              <a:prstGeom prst="rect">
                <a:avLst/>
              </a:prstGeom>
            </p:spPr>
          </p:pic>
        </p:grpSp>
        <p:sp>
          <p:nvSpPr>
            <p:cNvPr id="348" name="Rectangle 347">
              <a:extLst>
                <a:ext uri="{FF2B5EF4-FFF2-40B4-BE49-F238E27FC236}">
                  <a16:creationId xmlns:a16="http://schemas.microsoft.com/office/drawing/2014/main" id="{FBB85861-1B8B-4CD3-95AD-C6B7D1ADA838}"/>
                </a:ext>
              </a:extLst>
            </p:cNvPr>
            <p:cNvSpPr/>
            <p:nvPr/>
          </p:nvSpPr>
          <p:spPr>
            <a:xfrm>
              <a:off x="7761115" y="5508314"/>
              <a:ext cx="1037865" cy="6238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AF4E3A9E-A780-46C7-AF28-C03BEFE0D929}"/>
                </a:ext>
              </a:extLst>
            </p:cNvPr>
            <p:cNvSpPr txBox="1"/>
            <p:nvPr/>
          </p:nvSpPr>
          <p:spPr>
            <a:xfrm>
              <a:off x="7769750" y="4821298"/>
              <a:ext cx="1043435" cy="579350"/>
            </a:xfrm>
            <a:prstGeom prst="rect">
              <a:avLst/>
            </a:prstGeom>
            <a:solidFill>
              <a:srgbClr val="F7F7F7"/>
            </a:solidFill>
            <a:ln>
              <a:solidFill>
                <a:srgbClr val="F7F7F7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rgbClr val="0070C0"/>
                  </a:solidFill>
                </a:rPr>
                <a:t>Source Screening</a:t>
              </a:r>
              <a:endParaRPr lang="en-US" sz="100" dirty="0"/>
            </a:p>
            <a:p>
              <a:r>
                <a:rPr lang="en-US" sz="500" dirty="0"/>
                <a:t>Ranking 2014 Point Sources by emissions / distance (Q/d) and</a:t>
              </a:r>
            </a:p>
            <a:p>
              <a:r>
                <a:rPr lang="en-US" sz="500" dirty="0"/>
                <a:t>2028 Point Sources by Weighted Emissions Potential (WEP)</a:t>
              </a:r>
              <a:endParaRPr lang="en-US" sz="100" dirty="0"/>
            </a:p>
            <a:p>
              <a:r>
                <a:rPr lang="en-US" sz="500" dirty="0">
                  <a:solidFill>
                    <a:srgbClr val="0070C0"/>
                  </a:solidFill>
                </a:rPr>
                <a:t>Go There</a:t>
              </a:r>
              <a:endParaRPr lang="en-US" sz="1000" dirty="0"/>
            </a:p>
          </p:txBody>
        </p:sp>
        <p:sp>
          <p:nvSpPr>
            <p:cNvPr id="349" name="Rectangle 348">
              <a:extLst>
                <a:ext uri="{FF2B5EF4-FFF2-40B4-BE49-F238E27FC236}">
                  <a16:creationId xmlns:a16="http://schemas.microsoft.com/office/drawing/2014/main" id="{FE47D996-EFDD-4A71-8BDD-DFA6A5837ED4}"/>
                </a:ext>
              </a:extLst>
            </p:cNvPr>
            <p:cNvSpPr/>
            <p:nvPr/>
          </p:nvSpPr>
          <p:spPr>
            <a:xfrm>
              <a:off x="7782052" y="4138765"/>
              <a:ext cx="1016929" cy="637864"/>
            </a:xfrm>
            <a:prstGeom prst="rect">
              <a:avLst/>
            </a:prstGeom>
            <a:solidFill>
              <a:srgbClr val="216E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96B21B53-8FC9-4BE3-80B2-76D73DB2834F}"/>
                </a:ext>
              </a:extLst>
            </p:cNvPr>
            <p:cNvGrpSpPr/>
            <p:nvPr/>
          </p:nvGrpSpPr>
          <p:grpSpPr>
            <a:xfrm>
              <a:off x="6665012" y="5505307"/>
              <a:ext cx="1037865" cy="1359258"/>
              <a:chOff x="2387397" y="5428153"/>
              <a:chExt cx="1033483" cy="1371987"/>
            </a:xfrm>
          </p:grpSpPr>
          <p:sp>
            <p:nvSpPr>
              <p:cNvPr id="302" name="TextBox 301">
                <a:extLst>
                  <a:ext uri="{FF2B5EF4-FFF2-40B4-BE49-F238E27FC236}">
                    <a16:creationId xmlns:a16="http://schemas.microsoft.com/office/drawing/2014/main" id="{839B13A2-CEE0-494D-8C25-292311005789}"/>
                  </a:ext>
                </a:extLst>
              </p:cNvPr>
              <p:cNvSpPr txBox="1"/>
              <p:nvPr/>
            </p:nvSpPr>
            <p:spPr>
              <a:xfrm>
                <a:off x="2391202" y="6085625"/>
                <a:ext cx="1022314" cy="714515"/>
              </a:xfrm>
              <a:prstGeom prst="rect">
                <a:avLst/>
              </a:prstGeom>
              <a:solidFill>
                <a:srgbClr val="F7F7F7"/>
              </a:solidFill>
              <a:ln>
                <a:solidFill>
                  <a:srgbClr val="F7F7F7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rgbClr val="0070C0"/>
                    </a:solidFill>
                  </a:rPr>
                  <a:t>Source Sector Contributions </a:t>
                </a:r>
              </a:p>
              <a:p>
                <a:endParaRPr lang="en-US" sz="100" dirty="0"/>
              </a:p>
              <a:p>
                <a:r>
                  <a:rPr lang="en-US" sz="500" dirty="0"/>
                  <a:t>Attribute US and International Anthropogenic, Fire, Natural using Source Apportionment (PSAT) and Dynamic Modeling</a:t>
                </a:r>
                <a:endParaRPr lang="en-US" sz="300" dirty="0"/>
              </a:p>
              <a:p>
                <a:r>
                  <a:rPr lang="en-US" sz="500" dirty="0">
                    <a:solidFill>
                      <a:srgbClr val="0070C0"/>
                    </a:solidFill>
                  </a:rPr>
                  <a:t>Go There</a:t>
                </a:r>
                <a:endParaRPr lang="en-US" sz="1000" dirty="0"/>
              </a:p>
            </p:txBody>
          </p:sp>
          <p:sp>
            <p:nvSpPr>
              <p:cNvPr id="350" name="Rectangle 349">
                <a:extLst>
                  <a:ext uri="{FF2B5EF4-FFF2-40B4-BE49-F238E27FC236}">
                    <a16:creationId xmlns:a16="http://schemas.microsoft.com/office/drawing/2014/main" id="{F90FA15D-99CA-4E9A-BEE1-8F7C43E11D30}"/>
                  </a:ext>
                </a:extLst>
              </p:cNvPr>
              <p:cNvSpPr/>
              <p:nvPr/>
            </p:nvSpPr>
            <p:spPr>
              <a:xfrm>
                <a:off x="2387397" y="5428153"/>
                <a:ext cx="1033483" cy="643127"/>
              </a:xfrm>
              <a:prstGeom prst="rect">
                <a:avLst/>
              </a:prstGeom>
              <a:solidFill>
                <a:srgbClr val="93FB2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31" name="Picture 330">
                <a:extLst>
                  <a:ext uri="{FF2B5EF4-FFF2-40B4-BE49-F238E27FC236}">
                    <a16:creationId xmlns:a16="http://schemas.microsoft.com/office/drawing/2014/main" id="{757D706D-C02E-483E-A05D-6E78C0EFC4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61884" y="5471072"/>
                <a:ext cx="895961" cy="571634"/>
              </a:xfrm>
              <a:prstGeom prst="rect">
                <a:avLst/>
              </a:prstGeom>
            </p:spPr>
          </p:pic>
        </p:grpSp>
        <p:pic>
          <p:nvPicPr>
            <p:cNvPr id="352" name="Picture 351">
              <a:extLst>
                <a:ext uri="{FF2B5EF4-FFF2-40B4-BE49-F238E27FC236}">
                  <a16:creationId xmlns:a16="http://schemas.microsoft.com/office/drawing/2014/main" id="{4272F248-2FFD-496D-902F-81D917B4D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33661" y="5544207"/>
              <a:ext cx="910670" cy="53533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7DE39845-F271-41FF-AC0E-54E00F673B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0224" t="11136" r="10590" b="16451"/>
            <a:stretch/>
          </p:blipFill>
          <p:spPr>
            <a:xfrm>
              <a:off x="7855241" y="4185462"/>
              <a:ext cx="891486" cy="553586"/>
            </a:xfrm>
            <a:prstGeom prst="rect">
              <a:avLst/>
            </a:prstGeom>
          </p:spPr>
        </p:pic>
        <p:pic>
          <p:nvPicPr>
            <p:cNvPr id="358" name="Picture 357">
              <a:extLst>
                <a:ext uri="{FF2B5EF4-FFF2-40B4-BE49-F238E27FC236}">
                  <a16:creationId xmlns:a16="http://schemas.microsoft.com/office/drawing/2014/main" id="{4E60467C-0291-45F4-8C1A-A46F126C0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711688" y="4218147"/>
              <a:ext cx="899302" cy="502619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391" name="Rectangle 390">
              <a:extLst>
                <a:ext uri="{FF2B5EF4-FFF2-40B4-BE49-F238E27FC236}">
                  <a16:creationId xmlns:a16="http://schemas.microsoft.com/office/drawing/2014/main" id="{B958E85F-49D8-476F-930F-9C3F8BFF3A5B}"/>
                </a:ext>
              </a:extLst>
            </p:cNvPr>
            <p:cNvSpPr/>
            <p:nvPr/>
          </p:nvSpPr>
          <p:spPr>
            <a:xfrm>
              <a:off x="5575721" y="2601116"/>
              <a:ext cx="2044315" cy="1178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6" name="TextBox 305">
            <a:extLst>
              <a:ext uri="{FF2B5EF4-FFF2-40B4-BE49-F238E27FC236}">
                <a16:creationId xmlns:a16="http://schemas.microsoft.com/office/drawing/2014/main" id="{C4BBC837-F54A-45B7-B015-E5798550071E}"/>
              </a:ext>
            </a:extLst>
          </p:cNvPr>
          <p:cNvSpPr txBox="1"/>
          <p:nvPr/>
        </p:nvSpPr>
        <p:spPr>
          <a:xfrm>
            <a:off x="8977213" y="3501587"/>
            <a:ext cx="1173533" cy="1831271"/>
          </a:xfrm>
          <a:prstGeom prst="rect">
            <a:avLst/>
          </a:prstGeom>
          <a:solidFill>
            <a:srgbClr val="F7F7F7"/>
          </a:solidFill>
          <a:ln>
            <a:solidFill>
              <a:srgbClr val="F7F7F7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dirty="0">
                <a:solidFill>
                  <a:srgbClr val="0070C0"/>
                </a:solidFill>
              </a:rPr>
              <a:t>WRAP Support for Regional Haze Planning Actions</a:t>
            </a:r>
          </a:p>
          <a:p>
            <a:pPr indent="-9144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0070C0"/>
                </a:solidFill>
              </a:rPr>
              <a:t>Emission Control  </a:t>
            </a:r>
          </a:p>
          <a:p>
            <a:r>
              <a:rPr lang="en-US" sz="800" dirty="0">
                <a:solidFill>
                  <a:srgbClr val="0070C0"/>
                </a:solidFill>
              </a:rPr>
              <a:t>    Evaluation</a:t>
            </a:r>
          </a:p>
          <a:p>
            <a:pPr indent="-9144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0070C0"/>
                </a:solidFill>
              </a:rPr>
              <a:t>Fire and Smoke   </a:t>
            </a:r>
          </a:p>
          <a:p>
            <a:r>
              <a:rPr lang="en-US" sz="800" dirty="0">
                <a:solidFill>
                  <a:srgbClr val="0070C0"/>
                </a:solidFill>
              </a:rPr>
              <a:t>    Management</a:t>
            </a:r>
          </a:p>
          <a:p>
            <a:pPr indent="-9144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0070C0"/>
                </a:solidFill>
              </a:rPr>
              <a:t>Consultation among</a:t>
            </a:r>
          </a:p>
          <a:p>
            <a:r>
              <a:rPr lang="en-US" sz="800" dirty="0">
                <a:solidFill>
                  <a:srgbClr val="0070C0"/>
                </a:solidFill>
              </a:rPr>
              <a:t>    States, Tribes,</a:t>
            </a:r>
          </a:p>
          <a:p>
            <a:r>
              <a:rPr lang="en-US" sz="800" dirty="0">
                <a:solidFill>
                  <a:srgbClr val="0070C0"/>
                </a:solidFill>
              </a:rPr>
              <a:t>    Federal Land  </a:t>
            </a:r>
          </a:p>
          <a:p>
            <a:r>
              <a:rPr lang="en-US" sz="800" dirty="0">
                <a:solidFill>
                  <a:srgbClr val="0070C0"/>
                </a:solidFill>
              </a:rPr>
              <a:t>    Managers</a:t>
            </a:r>
          </a:p>
          <a:p>
            <a:pPr indent="-9144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0070C0"/>
                </a:solidFill>
              </a:rPr>
              <a:t>Monitoring Plan (?)</a:t>
            </a:r>
          </a:p>
          <a:p>
            <a:endParaRPr lang="en-US" sz="800" dirty="0">
              <a:solidFill>
                <a:srgbClr val="0070C0"/>
              </a:solidFill>
            </a:endParaRPr>
          </a:p>
          <a:p>
            <a:endParaRPr lang="en-US" sz="100" dirty="0"/>
          </a:p>
          <a:p>
            <a:endParaRPr lang="en-US" sz="300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9B27C1F-C857-4206-A6F3-77B82812860C}"/>
              </a:ext>
            </a:extLst>
          </p:cNvPr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0"/>
          <a:stretch/>
        </p:blipFill>
        <p:spPr bwMode="auto">
          <a:xfrm>
            <a:off x="6741518" y="2727834"/>
            <a:ext cx="835021" cy="57935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7181981-B88E-4B05-B07E-707874F8E37B}"/>
              </a:ext>
            </a:extLst>
          </p:cNvPr>
          <p:cNvSpPr txBox="1"/>
          <p:nvPr/>
        </p:nvSpPr>
        <p:spPr>
          <a:xfrm>
            <a:off x="9024903" y="5336126"/>
            <a:ext cx="1080873" cy="13696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Website Links:</a:t>
            </a:r>
          </a:p>
          <a:p>
            <a:r>
              <a:rPr lang="en-US" sz="1000" dirty="0">
                <a:solidFill>
                  <a:schemeClr val="accent1"/>
                </a:solidFill>
              </a:rPr>
              <a:t>WRAP</a:t>
            </a:r>
          </a:p>
          <a:p>
            <a:r>
              <a:rPr lang="en-US" sz="1000" dirty="0">
                <a:solidFill>
                  <a:schemeClr val="accent1"/>
                </a:solidFill>
              </a:rPr>
              <a:t>IWDW</a:t>
            </a:r>
          </a:p>
          <a:p>
            <a:r>
              <a:rPr lang="en-US" sz="1000" dirty="0">
                <a:solidFill>
                  <a:schemeClr val="accent1"/>
                </a:solidFill>
              </a:rPr>
              <a:t>FED</a:t>
            </a:r>
          </a:p>
          <a:p>
            <a:r>
              <a:rPr lang="en-US" sz="1000" dirty="0">
                <a:solidFill>
                  <a:schemeClr val="accent1"/>
                </a:solidFill>
              </a:rPr>
              <a:t>Fire Tools</a:t>
            </a:r>
          </a:p>
          <a:p>
            <a:endParaRPr lang="en-US" sz="1100" dirty="0">
              <a:solidFill>
                <a:schemeClr val="accent1"/>
              </a:solidFill>
            </a:endParaRPr>
          </a:p>
          <a:p>
            <a:endParaRPr lang="en-US" sz="1100" dirty="0">
              <a:solidFill>
                <a:schemeClr val="accent1"/>
              </a:solidFill>
            </a:endParaRPr>
          </a:p>
          <a:p>
            <a:endParaRPr lang="en-US" sz="11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25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0EB0AF-70CC-4F49-AF07-27C7FBCBE38D}"/>
              </a:ext>
            </a:extLst>
          </p:cNvPr>
          <p:cNvSpPr txBox="1"/>
          <p:nvPr/>
        </p:nvSpPr>
        <p:spPr>
          <a:xfrm>
            <a:off x="2396456" y="319178"/>
            <a:ext cx="9083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99"/>
                </a:solidFill>
              </a:rPr>
              <a:t>Step 2 Emissions Contributions</a:t>
            </a:r>
            <a:endParaRPr lang="en-US" sz="2600" b="1" dirty="0">
              <a:solidFill>
                <a:srgbClr val="00669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285F88-A479-48AD-BE8B-3AED795FCA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43"/>
          <a:stretch/>
        </p:blipFill>
        <p:spPr>
          <a:xfrm>
            <a:off x="317098" y="267430"/>
            <a:ext cx="2019702" cy="8255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8EF87-FA83-48E9-ADF7-BDDA48D2B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32E2-5F70-4BB5-A038-015825A80464}" type="slidenum">
              <a:rPr lang="en-US" smtClean="0"/>
              <a:t>10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5B6A724-E38E-41EC-B94D-9245B83636B9}"/>
                  </a:ext>
                </a:extLst>
              </p14:cNvPr>
              <p14:cNvContentPartPr/>
              <p14:nvPr/>
            </p14:nvContentPartPr>
            <p14:xfrm>
              <a:off x="559198" y="319178"/>
              <a:ext cx="305413" cy="899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5B6A724-E38E-41EC-B94D-9245B83636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0194" y="310178"/>
                <a:ext cx="323061" cy="91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545E650F-859C-4EAA-B6F2-7B44605E191E}"/>
              </a:ext>
            </a:extLst>
          </p:cNvPr>
          <p:cNvGrpSpPr/>
          <p:nvPr/>
        </p:nvGrpSpPr>
        <p:grpSpPr>
          <a:xfrm>
            <a:off x="3031490" y="1167070"/>
            <a:ext cx="8322310" cy="5410473"/>
            <a:chOff x="864030" y="1167070"/>
            <a:chExt cx="8320345" cy="541047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F950CA3-B463-4046-BB3E-ADEE02495873}"/>
                </a:ext>
              </a:extLst>
            </p:cNvPr>
            <p:cNvGrpSpPr/>
            <p:nvPr/>
          </p:nvGrpSpPr>
          <p:grpSpPr>
            <a:xfrm>
              <a:off x="864030" y="1167070"/>
              <a:ext cx="8320345" cy="5410473"/>
              <a:chOff x="907043" y="1179625"/>
              <a:chExt cx="8320345" cy="5410473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E804F92-BCFB-44E1-AC59-799CCE6F7874}"/>
                  </a:ext>
                </a:extLst>
              </p:cNvPr>
              <p:cNvSpPr/>
              <p:nvPr/>
            </p:nvSpPr>
            <p:spPr>
              <a:xfrm>
                <a:off x="925900" y="1976160"/>
                <a:ext cx="8301488" cy="461393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FBEA19F9-3B94-415B-8713-7D27828DFA0B}"/>
                  </a:ext>
                </a:extLst>
              </p:cNvPr>
              <p:cNvGrpSpPr/>
              <p:nvPr/>
            </p:nvGrpSpPr>
            <p:grpSpPr>
              <a:xfrm>
                <a:off x="907043" y="1179625"/>
                <a:ext cx="8309113" cy="830997"/>
                <a:chOff x="2679748" y="1133142"/>
                <a:chExt cx="8309113" cy="830997"/>
              </a:xfrm>
            </p:grpSpPr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2692F0E-C73F-4D69-BA8B-29ADC0B4F270}"/>
                    </a:ext>
                  </a:extLst>
                </p:cNvPr>
                <p:cNvSpPr txBox="1"/>
                <p:nvPr/>
              </p:nvSpPr>
              <p:spPr>
                <a:xfrm>
                  <a:off x="2679748" y="1133142"/>
                  <a:ext cx="8309113" cy="830997"/>
                </a:xfrm>
                <a:prstGeom prst="rect">
                  <a:avLst/>
                </a:prstGeom>
                <a:solidFill>
                  <a:srgbClr val="006699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</a:rPr>
                    <a:t>Emissions Inventories based on</a:t>
                  </a:r>
                  <a:r>
                    <a:rPr lang="en-US" sz="2400" b="1" dirty="0">
                      <a:solidFill>
                        <a:srgbClr val="006699"/>
                      </a:solidFill>
                    </a:rPr>
                    <a:t> </a:t>
                  </a:r>
                  <a:r>
                    <a:rPr lang="en-US" sz="2400" b="1" dirty="0">
                      <a:solidFill>
                        <a:schemeClr val="bg1"/>
                      </a:solidFill>
                    </a:rPr>
                    <a:t>emission model outputs</a:t>
                  </a:r>
                </a:p>
                <a:p>
                  <a:endParaRPr lang="en-US" sz="2400" b="1" dirty="0">
                    <a:solidFill>
                      <a:srgbClr val="006699"/>
                    </a:solidFill>
                  </a:endParaRPr>
                </a:p>
              </p:txBody>
            </p:sp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A6DB38EE-19C2-4C0F-91DB-602647519B58}"/>
                    </a:ext>
                  </a:extLst>
                </p:cNvPr>
                <p:cNvSpPr/>
                <p:nvPr/>
              </p:nvSpPr>
              <p:spPr>
                <a:xfrm>
                  <a:off x="2705241" y="1523046"/>
                  <a:ext cx="1020557" cy="428631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/>
                    <a:t>Nitrogen Oxides</a:t>
                  </a:r>
                </a:p>
              </p:txBody>
            </p:sp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DC956165-39DA-497D-92F0-92200E88EFF2}"/>
                    </a:ext>
                  </a:extLst>
                </p:cNvPr>
                <p:cNvSpPr/>
                <p:nvPr/>
              </p:nvSpPr>
              <p:spPr>
                <a:xfrm>
                  <a:off x="10020478" y="1517287"/>
                  <a:ext cx="928396" cy="437542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/>
                    <a:t>VOC</a:t>
                  </a:r>
                </a:p>
              </p:txBody>
            </p:sp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2A3F384A-C89C-449C-B9C4-1FD51D4AF5DD}"/>
                    </a:ext>
                  </a:extLst>
                </p:cNvPr>
                <p:cNvSpPr/>
                <p:nvPr/>
              </p:nvSpPr>
              <p:spPr>
                <a:xfrm>
                  <a:off x="4750265" y="1525133"/>
                  <a:ext cx="1050711" cy="428631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/>
                    <a:t>Ammonia</a:t>
                  </a:r>
                </a:p>
              </p:txBody>
            </p:sp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6535B967-C746-4DD8-A147-5E7803423157}"/>
                    </a:ext>
                  </a:extLst>
                </p:cNvPr>
                <p:cNvSpPr/>
                <p:nvPr/>
              </p:nvSpPr>
              <p:spPr>
                <a:xfrm>
                  <a:off x="5827806" y="1516219"/>
                  <a:ext cx="939605" cy="428630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>
                      <a:solidFill>
                        <a:schemeClr val="bg1"/>
                      </a:solidFill>
                    </a:rPr>
                    <a:t>Total </a:t>
                  </a:r>
                </a:p>
                <a:p>
                  <a:pPr algn="ctr"/>
                  <a:r>
                    <a:rPr lang="en-US" sz="1600" b="1" dirty="0">
                      <a:solidFill>
                        <a:schemeClr val="bg1"/>
                      </a:solidFill>
                    </a:rPr>
                    <a:t>PM2.5</a:t>
                  </a:r>
                </a:p>
              </p:txBody>
            </p:sp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23C4F8B2-E697-4EE2-B906-20467EB3435E}"/>
                    </a:ext>
                  </a:extLst>
                </p:cNvPr>
                <p:cNvSpPr/>
                <p:nvPr/>
              </p:nvSpPr>
              <p:spPr>
                <a:xfrm>
                  <a:off x="6802684" y="1522991"/>
                  <a:ext cx="1387004" cy="428631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/>
                    <a:t> PM  Organic Aerosol</a:t>
                  </a:r>
                </a:p>
              </p:txBody>
            </p:sp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7F700DC9-7979-4F0A-83A5-4E258C524496}"/>
                    </a:ext>
                  </a:extLst>
                </p:cNvPr>
                <p:cNvSpPr/>
                <p:nvPr/>
              </p:nvSpPr>
              <p:spPr>
                <a:xfrm>
                  <a:off x="3738392" y="1523045"/>
                  <a:ext cx="982762" cy="428631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/>
                    <a:t>Sulfur Oxides</a:t>
                  </a:r>
                </a:p>
              </p:txBody>
            </p:sp>
          </p:grpSp>
        </p:grp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C1108EB-F369-4CBF-9E7D-618F631326F0}"/>
                </a:ext>
              </a:extLst>
            </p:cNvPr>
            <p:cNvSpPr/>
            <p:nvPr/>
          </p:nvSpPr>
          <p:spPr>
            <a:xfrm>
              <a:off x="6400800" y="1556453"/>
              <a:ext cx="824101" cy="42863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Coarse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43E8F2E-B8E5-473C-BFF5-7A4E4F3A0518}"/>
                </a:ext>
              </a:extLst>
            </p:cNvPr>
            <p:cNvSpPr/>
            <p:nvPr/>
          </p:nvSpPr>
          <p:spPr>
            <a:xfrm>
              <a:off x="7263929" y="1563226"/>
              <a:ext cx="899991" cy="42863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PM10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2EBF8CF1-0A4C-403C-B9D0-7CAC2FCE680B}"/>
              </a:ext>
            </a:extLst>
          </p:cNvPr>
          <p:cNvSpPr txBox="1"/>
          <p:nvPr/>
        </p:nvSpPr>
        <p:spPr>
          <a:xfrm>
            <a:off x="162560" y="2189244"/>
            <a:ext cx="28129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Ramboll to deliver</a:t>
            </a:r>
          </a:p>
          <a:p>
            <a:r>
              <a:rPr lang="en-US" dirty="0">
                <a:solidFill>
                  <a:srgbClr val="FF0000"/>
                </a:solidFill>
              </a:rPr>
              <a:t>    model inventory to CIRA.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CIRA displays inventory on </a:t>
            </a:r>
          </a:p>
          <a:p>
            <a:r>
              <a:rPr lang="en-US" dirty="0">
                <a:solidFill>
                  <a:srgbClr val="FF0000"/>
                </a:solidFill>
              </a:rPr>
              <a:t>    Intermountain West Data </a:t>
            </a:r>
          </a:p>
          <a:p>
            <a:r>
              <a:rPr lang="en-US" dirty="0">
                <a:solidFill>
                  <a:srgbClr val="FF0000"/>
                </a:solidFill>
              </a:rPr>
              <a:t>    Warehouse.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CIRA processes inventory</a:t>
            </a:r>
          </a:p>
          <a:p>
            <a:r>
              <a:rPr lang="en-US" dirty="0">
                <a:solidFill>
                  <a:srgbClr val="FF0000"/>
                </a:solidFill>
              </a:rPr>
              <a:t>    for TSS displays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91440"/>
            <a:r>
              <a:rPr lang="en-US" sz="1600" dirty="0">
                <a:solidFill>
                  <a:srgbClr val="FF0000"/>
                </a:solidFill>
              </a:rPr>
              <a:t>Direct questions and </a:t>
            </a:r>
          </a:p>
          <a:p>
            <a:pPr marL="91440"/>
            <a:r>
              <a:rPr lang="en-US" sz="1600" dirty="0">
                <a:solidFill>
                  <a:srgbClr val="FF0000"/>
                </a:solidFill>
              </a:rPr>
              <a:t>comments to Emissions </a:t>
            </a:r>
          </a:p>
          <a:p>
            <a:pPr marL="91440"/>
            <a:r>
              <a:rPr lang="en-US" sz="1600" dirty="0">
                <a:solidFill>
                  <a:srgbClr val="FF0000"/>
                </a:solidFill>
              </a:rPr>
              <a:t>Inventory and Modeling </a:t>
            </a:r>
          </a:p>
          <a:p>
            <a:pPr marL="91440"/>
            <a:r>
              <a:rPr lang="en-US" sz="1600" dirty="0">
                <a:solidFill>
                  <a:srgbClr val="FF0000"/>
                </a:solidFill>
              </a:rPr>
              <a:t>Protocol Subcommittee.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049F14-4F04-4333-96DD-0607644C73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478" y="2434461"/>
            <a:ext cx="7311843" cy="41043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BD427D-B07E-4425-ABF9-FD0E5421E2A2}"/>
              </a:ext>
            </a:extLst>
          </p:cNvPr>
          <p:cNvSpPr txBox="1"/>
          <p:nvPr/>
        </p:nvSpPr>
        <p:spPr>
          <a:xfrm>
            <a:off x="3247814" y="1999573"/>
            <a:ext cx="2848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WRAP 2014v2 Inventory</a:t>
            </a:r>
          </a:p>
        </p:txBody>
      </p:sp>
    </p:spTree>
    <p:extLst>
      <p:ext uri="{BB962C8B-B14F-4D97-AF65-F5344CB8AC3E}">
        <p14:creationId xmlns:p14="http://schemas.microsoft.com/office/powerpoint/2010/main" val="1512743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0EB0AF-70CC-4F49-AF07-27C7FBCBE38D}"/>
              </a:ext>
            </a:extLst>
          </p:cNvPr>
          <p:cNvSpPr txBox="1"/>
          <p:nvPr/>
        </p:nvSpPr>
        <p:spPr>
          <a:xfrm>
            <a:off x="2396456" y="319178"/>
            <a:ext cx="9083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99"/>
                </a:solidFill>
              </a:rPr>
              <a:t>Step 2 Emissions Contributions</a:t>
            </a:r>
            <a:endParaRPr lang="en-US" sz="2600" b="1" dirty="0">
              <a:solidFill>
                <a:srgbClr val="00669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285F88-A479-48AD-BE8B-3AED795FCA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43"/>
          <a:stretch/>
        </p:blipFill>
        <p:spPr>
          <a:xfrm>
            <a:off x="317098" y="267430"/>
            <a:ext cx="2019702" cy="8255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8EF87-FA83-48E9-ADF7-BDDA48D2B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32E2-5F70-4BB5-A038-015825A80464}" type="slidenum">
              <a:rPr lang="en-US" smtClean="0"/>
              <a:t>11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5B6A724-E38E-41EC-B94D-9245B83636B9}"/>
                  </a:ext>
                </a:extLst>
              </p14:cNvPr>
              <p14:cNvContentPartPr/>
              <p14:nvPr/>
            </p14:nvContentPartPr>
            <p14:xfrm>
              <a:off x="559198" y="319178"/>
              <a:ext cx="305413" cy="899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5B6A724-E38E-41EC-B94D-9245B83636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0194" y="310178"/>
                <a:ext cx="323061" cy="91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545E650F-859C-4EAA-B6F2-7B44605E191E}"/>
              </a:ext>
            </a:extLst>
          </p:cNvPr>
          <p:cNvGrpSpPr/>
          <p:nvPr/>
        </p:nvGrpSpPr>
        <p:grpSpPr>
          <a:xfrm>
            <a:off x="3031490" y="1167070"/>
            <a:ext cx="8322310" cy="5410473"/>
            <a:chOff x="864030" y="1167070"/>
            <a:chExt cx="8320345" cy="541047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F950CA3-B463-4046-BB3E-ADEE02495873}"/>
                </a:ext>
              </a:extLst>
            </p:cNvPr>
            <p:cNvGrpSpPr/>
            <p:nvPr/>
          </p:nvGrpSpPr>
          <p:grpSpPr>
            <a:xfrm>
              <a:off x="864030" y="1167070"/>
              <a:ext cx="8320345" cy="5410473"/>
              <a:chOff x="907043" y="1179625"/>
              <a:chExt cx="8320345" cy="5410473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E804F92-BCFB-44E1-AC59-799CCE6F7874}"/>
                  </a:ext>
                </a:extLst>
              </p:cNvPr>
              <p:cNvSpPr/>
              <p:nvPr/>
            </p:nvSpPr>
            <p:spPr>
              <a:xfrm>
                <a:off x="925900" y="1976160"/>
                <a:ext cx="8301488" cy="461393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FBEA19F9-3B94-415B-8713-7D27828DFA0B}"/>
                  </a:ext>
                </a:extLst>
              </p:cNvPr>
              <p:cNvGrpSpPr/>
              <p:nvPr/>
            </p:nvGrpSpPr>
            <p:grpSpPr>
              <a:xfrm>
                <a:off x="907043" y="1179625"/>
                <a:ext cx="8309113" cy="830997"/>
                <a:chOff x="2679748" y="1133142"/>
                <a:chExt cx="8309113" cy="830997"/>
              </a:xfrm>
            </p:grpSpPr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2692F0E-C73F-4D69-BA8B-29ADC0B4F270}"/>
                    </a:ext>
                  </a:extLst>
                </p:cNvPr>
                <p:cNvSpPr txBox="1"/>
                <p:nvPr/>
              </p:nvSpPr>
              <p:spPr>
                <a:xfrm>
                  <a:off x="2679748" y="1133142"/>
                  <a:ext cx="8309113" cy="830997"/>
                </a:xfrm>
                <a:prstGeom prst="rect">
                  <a:avLst/>
                </a:prstGeom>
                <a:solidFill>
                  <a:srgbClr val="006699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</a:rPr>
                    <a:t>Emissions Inventories based on</a:t>
                  </a:r>
                  <a:r>
                    <a:rPr lang="en-US" sz="2400" b="1" dirty="0">
                      <a:solidFill>
                        <a:srgbClr val="006699"/>
                      </a:solidFill>
                    </a:rPr>
                    <a:t> </a:t>
                  </a:r>
                  <a:r>
                    <a:rPr lang="en-US" sz="2400" b="1" dirty="0">
                      <a:solidFill>
                        <a:schemeClr val="bg1"/>
                      </a:solidFill>
                    </a:rPr>
                    <a:t>emission model outputs</a:t>
                  </a:r>
                </a:p>
                <a:p>
                  <a:endParaRPr lang="en-US" sz="2400" b="1" dirty="0">
                    <a:solidFill>
                      <a:srgbClr val="006699"/>
                    </a:solidFill>
                  </a:endParaRPr>
                </a:p>
              </p:txBody>
            </p:sp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A6DB38EE-19C2-4C0F-91DB-602647519B58}"/>
                    </a:ext>
                  </a:extLst>
                </p:cNvPr>
                <p:cNvSpPr/>
                <p:nvPr/>
              </p:nvSpPr>
              <p:spPr>
                <a:xfrm>
                  <a:off x="2705241" y="1523046"/>
                  <a:ext cx="1020557" cy="428631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/>
                    <a:t>Nitrogen Oxides</a:t>
                  </a:r>
                </a:p>
              </p:txBody>
            </p:sp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DC956165-39DA-497D-92F0-92200E88EFF2}"/>
                    </a:ext>
                  </a:extLst>
                </p:cNvPr>
                <p:cNvSpPr/>
                <p:nvPr/>
              </p:nvSpPr>
              <p:spPr>
                <a:xfrm>
                  <a:off x="10020478" y="1517287"/>
                  <a:ext cx="928396" cy="437542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/>
                    <a:t>VOC</a:t>
                  </a:r>
                </a:p>
              </p:txBody>
            </p:sp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2A3F384A-C89C-449C-B9C4-1FD51D4AF5DD}"/>
                    </a:ext>
                  </a:extLst>
                </p:cNvPr>
                <p:cNvSpPr/>
                <p:nvPr/>
              </p:nvSpPr>
              <p:spPr>
                <a:xfrm>
                  <a:off x="4750265" y="1525133"/>
                  <a:ext cx="1050711" cy="428631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/>
                    <a:t>Ammonia</a:t>
                  </a:r>
                </a:p>
              </p:txBody>
            </p:sp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6535B967-C746-4DD8-A147-5E7803423157}"/>
                    </a:ext>
                  </a:extLst>
                </p:cNvPr>
                <p:cNvSpPr/>
                <p:nvPr/>
              </p:nvSpPr>
              <p:spPr>
                <a:xfrm>
                  <a:off x="5827806" y="1516219"/>
                  <a:ext cx="939605" cy="428630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>
                      <a:solidFill>
                        <a:schemeClr val="bg1"/>
                      </a:solidFill>
                    </a:rPr>
                    <a:t>Total </a:t>
                  </a:r>
                </a:p>
                <a:p>
                  <a:pPr algn="ctr"/>
                  <a:r>
                    <a:rPr lang="en-US" sz="1600" b="1" dirty="0">
                      <a:solidFill>
                        <a:schemeClr val="bg1"/>
                      </a:solidFill>
                    </a:rPr>
                    <a:t>PM2.5</a:t>
                  </a:r>
                </a:p>
              </p:txBody>
            </p:sp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23C4F8B2-E697-4EE2-B906-20467EB3435E}"/>
                    </a:ext>
                  </a:extLst>
                </p:cNvPr>
                <p:cNvSpPr/>
                <p:nvPr/>
              </p:nvSpPr>
              <p:spPr>
                <a:xfrm>
                  <a:off x="6802684" y="1522991"/>
                  <a:ext cx="1387004" cy="428631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/>
                    <a:t> PM  Organic Aerosol</a:t>
                  </a:r>
                </a:p>
              </p:txBody>
            </p:sp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7F700DC9-7979-4F0A-83A5-4E258C524496}"/>
                    </a:ext>
                  </a:extLst>
                </p:cNvPr>
                <p:cNvSpPr/>
                <p:nvPr/>
              </p:nvSpPr>
              <p:spPr>
                <a:xfrm>
                  <a:off x="3738392" y="1523045"/>
                  <a:ext cx="982762" cy="428631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/>
                    <a:t>Sulfur Oxides</a:t>
                  </a:r>
                </a:p>
              </p:txBody>
            </p:sp>
          </p:grpSp>
        </p:grp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C1108EB-F369-4CBF-9E7D-618F631326F0}"/>
                </a:ext>
              </a:extLst>
            </p:cNvPr>
            <p:cNvSpPr/>
            <p:nvPr/>
          </p:nvSpPr>
          <p:spPr>
            <a:xfrm>
              <a:off x="6400800" y="1556453"/>
              <a:ext cx="824101" cy="42863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Coarse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43E8F2E-B8E5-473C-BFF5-7A4E4F3A0518}"/>
                </a:ext>
              </a:extLst>
            </p:cNvPr>
            <p:cNvSpPr/>
            <p:nvPr/>
          </p:nvSpPr>
          <p:spPr>
            <a:xfrm>
              <a:off x="7263929" y="1563226"/>
              <a:ext cx="899991" cy="42863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PM10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2EBF8CF1-0A4C-403C-B9D0-7CAC2FCE680B}"/>
              </a:ext>
            </a:extLst>
          </p:cNvPr>
          <p:cNvSpPr txBox="1"/>
          <p:nvPr/>
        </p:nvSpPr>
        <p:spPr>
          <a:xfrm>
            <a:off x="162560" y="2189244"/>
            <a:ext cx="28129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Ramboll to deliver</a:t>
            </a:r>
          </a:p>
          <a:p>
            <a:r>
              <a:rPr lang="en-US" dirty="0">
                <a:solidFill>
                  <a:srgbClr val="FF0000"/>
                </a:solidFill>
              </a:rPr>
              <a:t>    model inventory to CIRA.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CIRA displays inventory on </a:t>
            </a:r>
          </a:p>
          <a:p>
            <a:r>
              <a:rPr lang="en-US" dirty="0">
                <a:solidFill>
                  <a:srgbClr val="FF0000"/>
                </a:solidFill>
              </a:rPr>
              <a:t>    Intermountain West Data </a:t>
            </a:r>
          </a:p>
          <a:p>
            <a:r>
              <a:rPr lang="en-US" dirty="0">
                <a:solidFill>
                  <a:srgbClr val="FF0000"/>
                </a:solidFill>
              </a:rPr>
              <a:t>    Warehouse.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CIRA processes inventory</a:t>
            </a:r>
          </a:p>
          <a:p>
            <a:r>
              <a:rPr lang="en-US" dirty="0">
                <a:solidFill>
                  <a:srgbClr val="FF0000"/>
                </a:solidFill>
              </a:rPr>
              <a:t>    for TSS displays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91440"/>
            <a:r>
              <a:rPr lang="en-US" sz="1600" dirty="0">
                <a:solidFill>
                  <a:srgbClr val="FF0000"/>
                </a:solidFill>
              </a:rPr>
              <a:t>Direct questions and </a:t>
            </a:r>
          </a:p>
          <a:p>
            <a:pPr marL="91440"/>
            <a:r>
              <a:rPr lang="en-US" sz="1600" dirty="0">
                <a:solidFill>
                  <a:srgbClr val="FF0000"/>
                </a:solidFill>
              </a:rPr>
              <a:t>comments to Emissions </a:t>
            </a:r>
          </a:p>
          <a:p>
            <a:pPr marL="91440"/>
            <a:r>
              <a:rPr lang="en-US" sz="1600" dirty="0">
                <a:solidFill>
                  <a:srgbClr val="FF0000"/>
                </a:solidFill>
              </a:rPr>
              <a:t>Inventory and Modeling </a:t>
            </a:r>
          </a:p>
          <a:p>
            <a:pPr marL="91440"/>
            <a:r>
              <a:rPr lang="en-US" sz="1600" dirty="0">
                <a:solidFill>
                  <a:srgbClr val="FF0000"/>
                </a:solidFill>
              </a:rPr>
              <a:t>Protocol Subcommittee.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BD427D-B07E-4425-ABF9-FD0E5421E2A2}"/>
              </a:ext>
            </a:extLst>
          </p:cNvPr>
          <p:cNvSpPr txBox="1"/>
          <p:nvPr/>
        </p:nvSpPr>
        <p:spPr>
          <a:xfrm>
            <a:off x="3247813" y="1999573"/>
            <a:ext cx="7677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Comparison of WRAP 2014v2 and Representative Baseline Inventories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2FC431-4D0F-4E98-92DF-16D1913EA2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6838" y="2506919"/>
            <a:ext cx="7618862" cy="377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21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0EB0AF-70CC-4F49-AF07-27C7FBCBE38D}"/>
              </a:ext>
            </a:extLst>
          </p:cNvPr>
          <p:cNvSpPr txBox="1"/>
          <p:nvPr/>
        </p:nvSpPr>
        <p:spPr>
          <a:xfrm>
            <a:off x="2396456" y="319178"/>
            <a:ext cx="9083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99"/>
                </a:solidFill>
              </a:rPr>
              <a:t>Step 2 Emissions Contributions</a:t>
            </a:r>
            <a:endParaRPr lang="en-US" sz="2600" b="1" dirty="0">
              <a:solidFill>
                <a:srgbClr val="00669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285F88-A479-48AD-BE8B-3AED795FCA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43"/>
          <a:stretch/>
        </p:blipFill>
        <p:spPr>
          <a:xfrm>
            <a:off x="317098" y="267430"/>
            <a:ext cx="2019702" cy="8255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8EF87-FA83-48E9-ADF7-BDDA48D2B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32E2-5F70-4BB5-A038-015825A80464}" type="slidenum">
              <a:rPr lang="en-US" smtClean="0"/>
              <a:t>12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5B6A724-E38E-41EC-B94D-9245B83636B9}"/>
                  </a:ext>
                </a:extLst>
              </p14:cNvPr>
              <p14:cNvContentPartPr/>
              <p14:nvPr/>
            </p14:nvContentPartPr>
            <p14:xfrm>
              <a:off x="559198" y="319178"/>
              <a:ext cx="305413" cy="899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5B6A724-E38E-41EC-B94D-9245B83636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0194" y="310178"/>
                <a:ext cx="323061" cy="91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545E650F-859C-4EAA-B6F2-7B44605E191E}"/>
              </a:ext>
            </a:extLst>
          </p:cNvPr>
          <p:cNvGrpSpPr/>
          <p:nvPr/>
        </p:nvGrpSpPr>
        <p:grpSpPr>
          <a:xfrm>
            <a:off x="3031490" y="1167070"/>
            <a:ext cx="8322310" cy="5410473"/>
            <a:chOff x="864030" y="1167070"/>
            <a:chExt cx="8320345" cy="541047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F950CA3-B463-4046-BB3E-ADEE02495873}"/>
                </a:ext>
              </a:extLst>
            </p:cNvPr>
            <p:cNvGrpSpPr/>
            <p:nvPr/>
          </p:nvGrpSpPr>
          <p:grpSpPr>
            <a:xfrm>
              <a:off x="864030" y="1167070"/>
              <a:ext cx="8320345" cy="5410473"/>
              <a:chOff x="907043" y="1179625"/>
              <a:chExt cx="8320345" cy="5410473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E804F92-BCFB-44E1-AC59-799CCE6F7874}"/>
                  </a:ext>
                </a:extLst>
              </p:cNvPr>
              <p:cNvSpPr/>
              <p:nvPr/>
            </p:nvSpPr>
            <p:spPr>
              <a:xfrm>
                <a:off x="925900" y="1976160"/>
                <a:ext cx="8301488" cy="461393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FBEA19F9-3B94-415B-8713-7D27828DFA0B}"/>
                  </a:ext>
                </a:extLst>
              </p:cNvPr>
              <p:cNvGrpSpPr/>
              <p:nvPr/>
            </p:nvGrpSpPr>
            <p:grpSpPr>
              <a:xfrm>
                <a:off x="907043" y="1179625"/>
                <a:ext cx="8309113" cy="830997"/>
                <a:chOff x="2679748" y="1133142"/>
                <a:chExt cx="8309113" cy="830997"/>
              </a:xfrm>
            </p:grpSpPr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2692F0E-C73F-4D69-BA8B-29ADC0B4F270}"/>
                    </a:ext>
                  </a:extLst>
                </p:cNvPr>
                <p:cNvSpPr txBox="1"/>
                <p:nvPr/>
              </p:nvSpPr>
              <p:spPr>
                <a:xfrm>
                  <a:off x="2679748" y="1133142"/>
                  <a:ext cx="8309113" cy="830997"/>
                </a:xfrm>
                <a:prstGeom prst="rect">
                  <a:avLst/>
                </a:prstGeom>
                <a:solidFill>
                  <a:srgbClr val="006699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</a:rPr>
                    <a:t>Emissions Inventories based on</a:t>
                  </a:r>
                  <a:r>
                    <a:rPr lang="en-US" sz="2400" b="1" dirty="0">
                      <a:solidFill>
                        <a:srgbClr val="006699"/>
                      </a:solidFill>
                    </a:rPr>
                    <a:t> </a:t>
                  </a:r>
                  <a:r>
                    <a:rPr lang="en-US" sz="2400" b="1" dirty="0">
                      <a:solidFill>
                        <a:schemeClr val="bg1"/>
                      </a:solidFill>
                    </a:rPr>
                    <a:t>emission model outputs</a:t>
                  </a:r>
                </a:p>
                <a:p>
                  <a:endParaRPr lang="en-US" sz="2400" b="1" dirty="0">
                    <a:solidFill>
                      <a:srgbClr val="006699"/>
                    </a:solidFill>
                  </a:endParaRPr>
                </a:p>
              </p:txBody>
            </p:sp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A6DB38EE-19C2-4C0F-91DB-602647519B58}"/>
                    </a:ext>
                  </a:extLst>
                </p:cNvPr>
                <p:cNvSpPr/>
                <p:nvPr/>
              </p:nvSpPr>
              <p:spPr>
                <a:xfrm>
                  <a:off x="2705241" y="1523046"/>
                  <a:ext cx="1020557" cy="428631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/>
                    <a:t>Nitrogen Oxides</a:t>
                  </a:r>
                </a:p>
              </p:txBody>
            </p:sp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DC956165-39DA-497D-92F0-92200E88EFF2}"/>
                    </a:ext>
                  </a:extLst>
                </p:cNvPr>
                <p:cNvSpPr/>
                <p:nvPr/>
              </p:nvSpPr>
              <p:spPr>
                <a:xfrm>
                  <a:off x="10020478" y="1517287"/>
                  <a:ext cx="928396" cy="437542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/>
                    <a:t>VOC</a:t>
                  </a:r>
                </a:p>
              </p:txBody>
            </p:sp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2A3F384A-C89C-449C-B9C4-1FD51D4AF5DD}"/>
                    </a:ext>
                  </a:extLst>
                </p:cNvPr>
                <p:cNvSpPr/>
                <p:nvPr/>
              </p:nvSpPr>
              <p:spPr>
                <a:xfrm>
                  <a:off x="4750265" y="1525133"/>
                  <a:ext cx="1050711" cy="428631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/>
                    <a:t>Ammonia</a:t>
                  </a:r>
                </a:p>
              </p:txBody>
            </p:sp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6535B967-C746-4DD8-A147-5E7803423157}"/>
                    </a:ext>
                  </a:extLst>
                </p:cNvPr>
                <p:cNvSpPr/>
                <p:nvPr/>
              </p:nvSpPr>
              <p:spPr>
                <a:xfrm>
                  <a:off x="5827806" y="1516219"/>
                  <a:ext cx="939605" cy="428630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>
                      <a:solidFill>
                        <a:schemeClr val="bg1"/>
                      </a:solidFill>
                    </a:rPr>
                    <a:t>Total </a:t>
                  </a:r>
                </a:p>
                <a:p>
                  <a:pPr algn="ctr"/>
                  <a:r>
                    <a:rPr lang="en-US" sz="1600" b="1" dirty="0">
                      <a:solidFill>
                        <a:schemeClr val="bg1"/>
                      </a:solidFill>
                    </a:rPr>
                    <a:t>PM2.5</a:t>
                  </a:r>
                </a:p>
              </p:txBody>
            </p:sp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23C4F8B2-E697-4EE2-B906-20467EB3435E}"/>
                    </a:ext>
                  </a:extLst>
                </p:cNvPr>
                <p:cNvSpPr/>
                <p:nvPr/>
              </p:nvSpPr>
              <p:spPr>
                <a:xfrm>
                  <a:off x="6802684" y="1522991"/>
                  <a:ext cx="1387004" cy="428631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/>
                    <a:t> PM  Organic Aerosol</a:t>
                  </a:r>
                </a:p>
              </p:txBody>
            </p:sp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7F700DC9-7979-4F0A-83A5-4E258C524496}"/>
                    </a:ext>
                  </a:extLst>
                </p:cNvPr>
                <p:cNvSpPr/>
                <p:nvPr/>
              </p:nvSpPr>
              <p:spPr>
                <a:xfrm>
                  <a:off x="3738392" y="1523045"/>
                  <a:ext cx="982762" cy="428631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/>
                    <a:t>Sulfur Oxides</a:t>
                  </a:r>
                </a:p>
              </p:txBody>
            </p:sp>
          </p:grpSp>
        </p:grp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C1108EB-F369-4CBF-9E7D-618F631326F0}"/>
                </a:ext>
              </a:extLst>
            </p:cNvPr>
            <p:cNvSpPr/>
            <p:nvPr/>
          </p:nvSpPr>
          <p:spPr>
            <a:xfrm>
              <a:off x="6400800" y="1556453"/>
              <a:ext cx="824101" cy="42863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Coarse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43E8F2E-B8E5-473C-BFF5-7A4E4F3A0518}"/>
                </a:ext>
              </a:extLst>
            </p:cNvPr>
            <p:cNvSpPr/>
            <p:nvPr/>
          </p:nvSpPr>
          <p:spPr>
            <a:xfrm>
              <a:off x="7263929" y="1563226"/>
              <a:ext cx="899991" cy="42863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PM10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2EBF8CF1-0A4C-403C-B9D0-7CAC2FCE680B}"/>
              </a:ext>
            </a:extLst>
          </p:cNvPr>
          <p:cNvSpPr txBox="1"/>
          <p:nvPr/>
        </p:nvSpPr>
        <p:spPr>
          <a:xfrm>
            <a:off x="162560" y="2189244"/>
            <a:ext cx="28129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Ramboll to deliver</a:t>
            </a:r>
          </a:p>
          <a:p>
            <a:r>
              <a:rPr lang="en-US" dirty="0">
                <a:solidFill>
                  <a:srgbClr val="FF0000"/>
                </a:solidFill>
              </a:rPr>
              <a:t>    model inventory to CIRA.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CIRA displays inventory on </a:t>
            </a:r>
          </a:p>
          <a:p>
            <a:r>
              <a:rPr lang="en-US" dirty="0">
                <a:solidFill>
                  <a:srgbClr val="FF0000"/>
                </a:solidFill>
              </a:rPr>
              <a:t>    Intermountain West Data </a:t>
            </a:r>
          </a:p>
          <a:p>
            <a:r>
              <a:rPr lang="en-US" dirty="0">
                <a:solidFill>
                  <a:srgbClr val="FF0000"/>
                </a:solidFill>
              </a:rPr>
              <a:t>    Warehouse.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CIRA processes inventory</a:t>
            </a:r>
          </a:p>
          <a:p>
            <a:r>
              <a:rPr lang="en-US" dirty="0">
                <a:solidFill>
                  <a:srgbClr val="FF0000"/>
                </a:solidFill>
              </a:rPr>
              <a:t>    for TSS displays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91440"/>
            <a:r>
              <a:rPr lang="en-US" sz="1600" dirty="0">
                <a:solidFill>
                  <a:srgbClr val="FF0000"/>
                </a:solidFill>
              </a:rPr>
              <a:t>Direct questions and </a:t>
            </a:r>
          </a:p>
          <a:p>
            <a:pPr marL="91440"/>
            <a:r>
              <a:rPr lang="en-US" sz="1600" dirty="0">
                <a:solidFill>
                  <a:srgbClr val="FF0000"/>
                </a:solidFill>
              </a:rPr>
              <a:t>comments to Emissions </a:t>
            </a:r>
          </a:p>
          <a:p>
            <a:pPr marL="91440"/>
            <a:r>
              <a:rPr lang="en-US" sz="1600" dirty="0">
                <a:solidFill>
                  <a:srgbClr val="FF0000"/>
                </a:solidFill>
              </a:rPr>
              <a:t>Inventory and Modeling </a:t>
            </a:r>
          </a:p>
          <a:p>
            <a:pPr marL="91440"/>
            <a:r>
              <a:rPr lang="en-US" sz="1600" dirty="0">
                <a:solidFill>
                  <a:srgbClr val="FF0000"/>
                </a:solidFill>
              </a:rPr>
              <a:t>Protocol Subcommittee.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BD427D-B07E-4425-ABF9-FD0E5421E2A2}"/>
              </a:ext>
            </a:extLst>
          </p:cNvPr>
          <p:cNvSpPr txBox="1"/>
          <p:nvPr/>
        </p:nvSpPr>
        <p:spPr>
          <a:xfrm>
            <a:off x="3031489" y="2019335"/>
            <a:ext cx="8311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Comparison of WRAP 2014v2 and Rep Baseline U.S. Anthropogenic Inventories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C5995B4-B3B0-4B3E-839B-C8A29907B82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393427" y="2426119"/>
            <a:ext cx="7254253" cy="366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29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3E804F92-BCFB-44E1-AC59-799CCE6F7874}"/>
              </a:ext>
            </a:extLst>
          </p:cNvPr>
          <p:cNvSpPr/>
          <p:nvPr/>
        </p:nvSpPr>
        <p:spPr>
          <a:xfrm>
            <a:off x="2300438" y="1678175"/>
            <a:ext cx="8680798" cy="47803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285F88-A479-48AD-BE8B-3AED795FCA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43"/>
          <a:stretch/>
        </p:blipFill>
        <p:spPr>
          <a:xfrm>
            <a:off x="614183" y="267430"/>
            <a:ext cx="1533168" cy="62671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8EF87-FA83-48E9-ADF7-BDDA48D2B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32E2-5F70-4BB5-A038-015825A80464}" type="slidenum">
              <a:rPr lang="en-US" smtClean="0"/>
              <a:t>13</a:t>
            </a:fld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2CA15C-481A-447B-BA69-6BA5E9417122}"/>
              </a:ext>
            </a:extLst>
          </p:cNvPr>
          <p:cNvSpPr txBox="1"/>
          <p:nvPr/>
        </p:nvSpPr>
        <p:spPr>
          <a:xfrm>
            <a:off x="2440379" y="281867"/>
            <a:ext cx="86764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70A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6: Modeling Long Term Strategy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C7E2694-6499-48D0-B8BE-8C2F5B47FFF1}"/>
              </a:ext>
            </a:extLst>
          </p:cNvPr>
          <p:cNvGrpSpPr/>
          <p:nvPr/>
        </p:nvGrpSpPr>
        <p:grpSpPr>
          <a:xfrm>
            <a:off x="610475" y="1067360"/>
            <a:ext cx="1080752" cy="1559932"/>
            <a:chOff x="517755" y="1664175"/>
            <a:chExt cx="1240029" cy="186279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BB50037-379E-46B0-948B-269A11F9A95E}"/>
                </a:ext>
              </a:extLst>
            </p:cNvPr>
            <p:cNvGrpSpPr/>
            <p:nvPr/>
          </p:nvGrpSpPr>
          <p:grpSpPr>
            <a:xfrm>
              <a:off x="517755" y="1664176"/>
              <a:ext cx="1184824" cy="1764824"/>
              <a:chOff x="2211353" y="5413360"/>
              <a:chExt cx="1059010" cy="115900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588EC48-5007-4ABB-8353-5805373B78B4}"/>
                  </a:ext>
                </a:extLst>
              </p:cNvPr>
              <p:cNvSpPr/>
              <p:nvPr/>
            </p:nvSpPr>
            <p:spPr>
              <a:xfrm>
                <a:off x="2232498" y="5413360"/>
                <a:ext cx="1037865" cy="630511"/>
              </a:xfrm>
              <a:prstGeom prst="rect">
                <a:avLst/>
              </a:prstGeom>
              <a:solidFill>
                <a:srgbClr val="93FB2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7EA91F0-F13E-4C90-A821-99604465A557}"/>
                  </a:ext>
                </a:extLst>
              </p:cNvPr>
              <p:cNvSpPr txBox="1"/>
              <p:nvPr/>
            </p:nvSpPr>
            <p:spPr>
              <a:xfrm>
                <a:off x="2211353" y="6081542"/>
                <a:ext cx="1059009" cy="490827"/>
              </a:xfrm>
              <a:prstGeom prst="rect">
                <a:avLst/>
              </a:prstGeom>
              <a:solidFill>
                <a:srgbClr val="F7F7F7"/>
              </a:solidFill>
              <a:ln>
                <a:solidFill>
                  <a:srgbClr val="F7F7F7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rgbClr val="0070C0"/>
                    </a:solidFill>
                  </a:rPr>
                  <a:t>2014 Air Quality Model vs Observations</a:t>
                </a:r>
              </a:p>
              <a:p>
                <a:endParaRPr lang="en-US" sz="200" dirty="0"/>
              </a:p>
              <a:p>
                <a:r>
                  <a:rPr lang="en-US" sz="500" dirty="0"/>
                  <a:t>Compare monitored and modeled aerosol contributions at Class I areas </a:t>
                </a:r>
              </a:p>
              <a:p>
                <a:endParaRPr lang="en-US" sz="100" dirty="0"/>
              </a:p>
              <a:p>
                <a:endParaRPr lang="en-US" sz="100" dirty="0"/>
              </a:p>
              <a:p>
                <a:r>
                  <a:rPr lang="en-US" sz="500" dirty="0">
                    <a:solidFill>
                      <a:srgbClr val="0070C0"/>
                    </a:solidFill>
                  </a:rPr>
                  <a:t>Go There</a:t>
                </a:r>
                <a:endParaRPr lang="en-US" sz="1000" dirty="0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C3E7D2BD-25CB-47E4-9A90-3D611B1AEC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88557" y="5462116"/>
                <a:ext cx="942635" cy="537176"/>
              </a:xfrm>
              <a:prstGeom prst="rect">
                <a:avLst/>
              </a:prstGeom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D206289-50E2-4893-838D-BDABF8BBDD7F}"/>
                </a:ext>
              </a:extLst>
            </p:cNvPr>
            <p:cNvSpPr/>
            <p:nvPr/>
          </p:nvSpPr>
          <p:spPr>
            <a:xfrm>
              <a:off x="517755" y="1664175"/>
              <a:ext cx="1240029" cy="186279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A03A7C-36A6-427C-86C0-7E047E4DB604}"/>
              </a:ext>
            </a:extLst>
          </p:cNvPr>
          <p:cNvGrpSpPr/>
          <p:nvPr/>
        </p:nvGrpSpPr>
        <p:grpSpPr>
          <a:xfrm>
            <a:off x="2267527" y="1017775"/>
            <a:ext cx="8731380" cy="842671"/>
            <a:chOff x="2267527" y="1017775"/>
            <a:chExt cx="8731380" cy="842671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BEA19F9-3B94-415B-8713-7D27828DFA0B}"/>
                </a:ext>
              </a:extLst>
            </p:cNvPr>
            <p:cNvGrpSpPr/>
            <p:nvPr/>
          </p:nvGrpSpPr>
          <p:grpSpPr>
            <a:xfrm>
              <a:off x="2267527" y="1017775"/>
              <a:ext cx="8731380" cy="830997"/>
              <a:chOff x="2679748" y="1133142"/>
              <a:chExt cx="8309113" cy="830997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2692F0E-C73F-4D69-BA8B-29ADC0B4F270}"/>
                  </a:ext>
                </a:extLst>
              </p:cNvPr>
              <p:cNvSpPr txBox="1"/>
              <p:nvPr/>
            </p:nvSpPr>
            <p:spPr>
              <a:xfrm>
                <a:off x="2679748" y="1133142"/>
                <a:ext cx="8309113" cy="83099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Model vs Observations:</a:t>
                </a:r>
                <a:r>
                  <a:rPr lang="en-US" sz="2400" b="1" dirty="0">
                    <a:solidFill>
                      <a:srgbClr val="006699"/>
                    </a:solidFill>
                  </a:rPr>
                  <a:t> :</a:t>
                </a:r>
              </a:p>
              <a:p>
                <a:endParaRPr lang="en-US" sz="2400" b="1" dirty="0">
                  <a:solidFill>
                    <a:srgbClr val="006699"/>
                  </a:solidFill>
                </a:endParaRPr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2A3F384A-C89C-449C-B9C4-1FD51D4AF5DD}"/>
                  </a:ext>
                </a:extLst>
              </p:cNvPr>
              <p:cNvSpPr/>
              <p:nvPr/>
            </p:nvSpPr>
            <p:spPr>
              <a:xfrm>
                <a:off x="6046776" y="1639528"/>
                <a:ext cx="2029310" cy="323165"/>
              </a:xfrm>
              <a:prstGeom prst="roundRect">
                <a:avLst/>
              </a:prstGeom>
              <a:solidFill>
                <a:srgbClr val="CEDCB6"/>
              </a:solidFill>
              <a:ln>
                <a:solidFill>
                  <a:srgbClr val="93FB2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/>
                  <a:t>Most Impaired Days</a:t>
                </a:r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7F700DC9-7979-4F0A-83A5-4E258C524496}"/>
                  </a:ext>
                </a:extLst>
              </p:cNvPr>
              <p:cNvSpPr/>
              <p:nvPr/>
            </p:nvSpPr>
            <p:spPr>
              <a:xfrm>
                <a:off x="2703579" y="1631364"/>
                <a:ext cx="1775364" cy="303163"/>
              </a:xfrm>
              <a:prstGeom prst="roundRect">
                <a:avLst/>
              </a:prstGeom>
              <a:solidFill>
                <a:srgbClr val="CEDCB6"/>
              </a:solidFill>
              <a:ln>
                <a:solidFill>
                  <a:srgbClr val="93FB2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/>
                  <a:t>Model Design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DAF0C51E-A0A7-4C74-B291-28682CD96A89}"/>
                </a:ext>
              </a:extLst>
            </p:cNvPr>
            <p:cNvSpPr/>
            <p:nvPr/>
          </p:nvSpPr>
          <p:spPr>
            <a:xfrm>
              <a:off x="9585615" y="1520952"/>
              <a:ext cx="1395621" cy="339494"/>
            </a:xfrm>
            <a:prstGeom prst="roundRect">
              <a:avLst/>
            </a:prstGeom>
            <a:solidFill>
              <a:srgbClr val="CEDCB6"/>
            </a:solidFill>
            <a:ln>
              <a:solidFill>
                <a:srgbClr val="93FB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By Pollutant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FAE578F7-5AFE-4E41-A41E-BB9796552D9E}"/>
                </a:ext>
              </a:extLst>
            </p:cNvPr>
            <p:cNvSpPr/>
            <p:nvPr/>
          </p:nvSpPr>
          <p:spPr>
            <a:xfrm>
              <a:off x="7986148" y="1515997"/>
              <a:ext cx="1562183" cy="339494"/>
            </a:xfrm>
            <a:prstGeom prst="roundRect">
              <a:avLst/>
            </a:prstGeom>
            <a:solidFill>
              <a:srgbClr val="CEDCB6"/>
            </a:solidFill>
            <a:ln>
              <a:solidFill>
                <a:srgbClr val="93FB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Clearest Days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8657E67D-AC55-438D-AC0C-6620812E5F16}"/>
                </a:ext>
              </a:extLst>
            </p:cNvPr>
            <p:cNvSpPr/>
            <p:nvPr/>
          </p:nvSpPr>
          <p:spPr>
            <a:xfrm>
              <a:off x="4205853" y="1531620"/>
              <a:ext cx="1562530" cy="294137"/>
            </a:xfrm>
            <a:prstGeom prst="roundRect">
              <a:avLst/>
            </a:prstGeom>
            <a:solidFill>
              <a:srgbClr val="CEDCB6"/>
            </a:solidFill>
            <a:ln>
              <a:solidFill>
                <a:srgbClr val="93FB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Daily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C1DC666-17F5-499D-8077-9B7ED6C38BA7}"/>
              </a:ext>
            </a:extLst>
          </p:cNvPr>
          <p:cNvSpPr/>
          <p:nvPr/>
        </p:nvSpPr>
        <p:spPr>
          <a:xfrm>
            <a:off x="541412" y="3998902"/>
            <a:ext cx="2482682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Direct questions and </a:t>
            </a:r>
          </a:p>
          <a:p>
            <a:r>
              <a:rPr lang="en-US" dirty="0">
                <a:solidFill>
                  <a:srgbClr val="FF0000"/>
                </a:solidFill>
              </a:rPr>
              <a:t>comments to Regional </a:t>
            </a:r>
          </a:p>
          <a:p>
            <a:r>
              <a:rPr lang="en-US" dirty="0">
                <a:solidFill>
                  <a:srgbClr val="FF0000"/>
                </a:solidFill>
              </a:rPr>
              <a:t>Technical Operations </a:t>
            </a:r>
          </a:p>
          <a:p>
            <a:r>
              <a:rPr lang="en-US" dirty="0">
                <a:solidFill>
                  <a:srgbClr val="FF0000"/>
                </a:solidFill>
              </a:rPr>
              <a:t>Workgroup</a:t>
            </a:r>
          </a:p>
        </p:txBody>
      </p: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47453A81-E032-4080-9111-53FC13811ADF}"/>
              </a:ext>
            </a:extLst>
          </p:cNvPr>
          <p:cNvGraphicFramePr>
            <a:graphicFrameLocks/>
          </p:cNvGraphicFramePr>
          <p:nvPr/>
        </p:nvGraphicFramePr>
        <p:xfrm>
          <a:off x="3506928" y="2409422"/>
          <a:ext cx="6311985" cy="3751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E3C6EFC0-7D4C-4ED8-B994-1FE95A4B281E}"/>
              </a:ext>
            </a:extLst>
          </p:cNvPr>
          <p:cNvSpPr txBox="1"/>
          <p:nvPr/>
        </p:nvSpPr>
        <p:spPr>
          <a:xfrm>
            <a:off x="5583134" y="2972567"/>
            <a:ext cx="2390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Hypothetical model values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391D626-6B73-4A8F-AD91-0E9FEDEA0EAA}"/>
                  </a:ext>
                </a:extLst>
              </p14:cNvPr>
              <p14:cNvContentPartPr/>
              <p14:nvPr/>
            </p14:nvContentPartPr>
            <p14:xfrm>
              <a:off x="5924726" y="1442903"/>
              <a:ext cx="1894320" cy="5047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391D626-6B73-4A8F-AD91-0E9FEDEA0EA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15726" y="1433903"/>
                <a:ext cx="1911960" cy="52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8676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3E804F92-BCFB-44E1-AC59-799CCE6F7874}"/>
              </a:ext>
            </a:extLst>
          </p:cNvPr>
          <p:cNvSpPr/>
          <p:nvPr/>
        </p:nvSpPr>
        <p:spPr>
          <a:xfrm>
            <a:off x="2300438" y="1678175"/>
            <a:ext cx="8680798" cy="47803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285F88-A479-48AD-BE8B-3AED795FCA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43"/>
          <a:stretch/>
        </p:blipFill>
        <p:spPr>
          <a:xfrm>
            <a:off x="614183" y="267430"/>
            <a:ext cx="1533168" cy="62671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8EF87-FA83-48E9-ADF7-BDDA48D2B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32E2-5F70-4BB5-A038-015825A80464}" type="slidenum">
              <a:rPr lang="en-US" smtClean="0"/>
              <a:t>14</a:t>
            </a:fld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2CA15C-481A-447B-BA69-6BA5E9417122}"/>
              </a:ext>
            </a:extLst>
          </p:cNvPr>
          <p:cNvSpPr txBox="1"/>
          <p:nvPr/>
        </p:nvSpPr>
        <p:spPr>
          <a:xfrm>
            <a:off x="2440379" y="281867"/>
            <a:ext cx="86764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70A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6: Source Sector Contributions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5EE34AF-50BF-4DB5-BA63-97C18E70D23E}"/>
              </a:ext>
            </a:extLst>
          </p:cNvPr>
          <p:cNvSpPr/>
          <p:nvPr/>
        </p:nvSpPr>
        <p:spPr>
          <a:xfrm>
            <a:off x="3730671" y="1415252"/>
            <a:ext cx="1395621" cy="323165"/>
          </a:xfrm>
          <a:prstGeom prst="roundRect">
            <a:avLst/>
          </a:prstGeom>
          <a:solidFill>
            <a:srgbClr val="CEDCB6"/>
          </a:solidFill>
          <a:ln>
            <a:solidFill>
              <a:srgbClr val="93FB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2002 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96FF3D4-5627-4C8C-A61D-DBE6CFE44977}"/>
              </a:ext>
            </a:extLst>
          </p:cNvPr>
          <p:cNvSpPr/>
          <p:nvPr/>
        </p:nvSpPr>
        <p:spPr>
          <a:xfrm>
            <a:off x="6773784" y="1416078"/>
            <a:ext cx="1395621" cy="323165"/>
          </a:xfrm>
          <a:prstGeom prst="roundRect">
            <a:avLst/>
          </a:prstGeom>
          <a:solidFill>
            <a:srgbClr val="CEDCB6"/>
          </a:solidFill>
          <a:ln>
            <a:solidFill>
              <a:srgbClr val="93FB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2028 OTB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38FEF6-8135-4075-8BA5-3681427CA681}"/>
              </a:ext>
            </a:extLst>
          </p:cNvPr>
          <p:cNvGrpSpPr/>
          <p:nvPr/>
        </p:nvGrpSpPr>
        <p:grpSpPr>
          <a:xfrm>
            <a:off x="419772" y="1576834"/>
            <a:ext cx="1164692" cy="1690255"/>
            <a:chOff x="593163" y="2237309"/>
            <a:chExt cx="1037865" cy="135269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22DD2FD-1129-4ABE-B01D-A6D747F3FF66}"/>
                </a:ext>
              </a:extLst>
            </p:cNvPr>
            <p:cNvGrpSpPr/>
            <p:nvPr/>
          </p:nvGrpSpPr>
          <p:grpSpPr>
            <a:xfrm>
              <a:off x="593163" y="2237309"/>
              <a:ext cx="1037865" cy="1217885"/>
              <a:chOff x="593163" y="2237309"/>
              <a:chExt cx="1037865" cy="1217885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408473A-CE04-49C5-B53F-2891B1399473}"/>
                  </a:ext>
                </a:extLst>
              </p:cNvPr>
              <p:cNvSpPr txBox="1"/>
              <p:nvPr/>
            </p:nvSpPr>
            <p:spPr>
              <a:xfrm>
                <a:off x="596984" y="2888681"/>
                <a:ext cx="1026649" cy="566513"/>
              </a:xfrm>
              <a:prstGeom prst="rect">
                <a:avLst/>
              </a:prstGeom>
              <a:solidFill>
                <a:srgbClr val="F7F7F7"/>
              </a:solidFill>
              <a:ln>
                <a:solidFill>
                  <a:srgbClr val="F7F7F7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rgbClr val="0070C0"/>
                    </a:solidFill>
                  </a:rPr>
                  <a:t>Source Sector Contributions </a:t>
                </a:r>
              </a:p>
              <a:p>
                <a:endParaRPr lang="en-US" sz="100" dirty="0"/>
              </a:p>
              <a:p>
                <a:r>
                  <a:rPr lang="en-US" sz="500" dirty="0"/>
                  <a:t>Attribute US and International Anthropogenic, Fire, Natural using Source Apportionment (PSAT) and Dynamic Modeling</a:t>
                </a:r>
                <a:endParaRPr lang="en-US" sz="300" dirty="0"/>
              </a:p>
              <a:p>
                <a:r>
                  <a:rPr lang="en-US" sz="500" dirty="0">
                    <a:solidFill>
                      <a:srgbClr val="0070C0"/>
                    </a:solidFill>
                  </a:rPr>
                  <a:t>Go There</a:t>
                </a:r>
                <a:endParaRPr lang="en-US" sz="1000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01AB90D-5EA7-4569-8EA4-BABBA5E473F6}"/>
                  </a:ext>
                </a:extLst>
              </p:cNvPr>
              <p:cNvSpPr/>
              <p:nvPr/>
            </p:nvSpPr>
            <p:spPr>
              <a:xfrm>
                <a:off x="593163" y="2237309"/>
                <a:ext cx="1037865" cy="637160"/>
              </a:xfrm>
              <a:prstGeom prst="rect">
                <a:avLst/>
              </a:prstGeom>
              <a:solidFill>
                <a:srgbClr val="93FB2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2B6F2398-40E6-4E74-B3AC-798A054018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7966" y="2279830"/>
                <a:ext cx="899760" cy="566331"/>
              </a:xfrm>
              <a:prstGeom prst="rect">
                <a:avLst/>
              </a:prstGeom>
            </p:spPr>
          </p:pic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6B30D04-6331-432D-A535-7ED357E35216}"/>
                </a:ext>
              </a:extLst>
            </p:cNvPr>
            <p:cNvSpPr/>
            <p:nvPr/>
          </p:nvSpPr>
          <p:spPr>
            <a:xfrm>
              <a:off x="593163" y="2237309"/>
              <a:ext cx="1037865" cy="135269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A7D1A2E-F7F1-4D5C-A3E3-98357B66B112}"/>
              </a:ext>
            </a:extLst>
          </p:cNvPr>
          <p:cNvGrpSpPr/>
          <p:nvPr/>
        </p:nvGrpSpPr>
        <p:grpSpPr>
          <a:xfrm>
            <a:off x="2267527" y="915181"/>
            <a:ext cx="8731380" cy="830997"/>
            <a:chOff x="2267527" y="915181"/>
            <a:chExt cx="8731380" cy="83099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B2C09AC-7DAC-4528-B249-3D63A56B6E20}"/>
                </a:ext>
              </a:extLst>
            </p:cNvPr>
            <p:cNvGrpSpPr/>
            <p:nvPr/>
          </p:nvGrpSpPr>
          <p:grpSpPr>
            <a:xfrm>
              <a:off x="2267527" y="915181"/>
              <a:ext cx="8731380" cy="830997"/>
              <a:chOff x="2267527" y="1017775"/>
              <a:chExt cx="8731380" cy="830997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F02D1153-E4B4-45FE-81E0-9EA2BBD7BFCA}"/>
                  </a:ext>
                </a:extLst>
              </p:cNvPr>
              <p:cNvGrpSpPr/>
              <p:nvPr/>
            </p:nvGrpSpPr>
            <p:grpSpPr>
              <a:xfrm>
                <a:off x="2267527" y="1017775"/>
                <a:ext cx="8731380" cy="830997"/>
                <a:chOff x="2679748" y="1133142"/>
                <a:chExt cx="8309113" cy="830997"/>
              </a:xfrm>
            </p:grpSpPr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270EABE9-D5C0-4EDD-ACC8-E820F35B70BF}"/>
                    </a:ext>
                  </a:extLst>
                </p:cNvPr>
                <p:cNvSpPr txBox="1"/>
                <p:nvPr/>
              </p:nvSpPr>
              <p:spPr>
                <a:xfrm>
                  <a:off x="2679748" y="1133142"/>
                  <a:ext cx="8309113" cy="830997"/>
                </a:xfrm>
                <a:prstGeom prst="rect">
                  <a:avLst/>
                </a:prstGeom>
                <a:solidFill>
                  <a:srgbClr val="92D05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</a:rPr>
                    <a:t>Dynamic Modeling and 2028 Source Apportionment  </a:t>
                  </a:r>
                  <a:r>
                    <a:rPr lang="en-US" sz="2400" b="1" dirty="0">
                      <a:solidFill>
                        <a:srgbClr val="006699"/>
                      </a:solidFill>
                    </a:rPr>
                    <a:t> </a:t>
                  </a:r>
                </a:p>
                <a:p>
                  <a:endParaRPr lang="en-US" sz="2400" b="1" dirty="0">
                    <a:solidFill>
                      <a:srgbClr val="006699"/>
                    </a:solidFill>
                  </a:endParaRPr>
                </a:p>
              </p:txBody>
            </p:sp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00C09042-4CB6-4E0C-A506-E4243993B674}"/>
                    </a:ext>
                  </a:extLst>
                </p:cNvPr>
                <p:cNvSpPr/>
                <p:nvPr/>
              </p:nvSpPr>
              <p:spPr>
                <a:xfrm>
                  <a:off x="2703579" y="1589322"/>
                  <a:ext cx="1328126" cy="357324"/>
                </a:xfrm>
                <a:prstGeom prst="roundRect">
                  <a:avLst/>
                </a:prstGeom>
                <a:solidFill>
                  <a:srgbClr val="CEDCB6"/>
                </a:solidFill>
                <a:ln>
                  <a:solidFill>
                    <a:srgbClr val="93FB2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/>
                    <a:t>Model Design </a:t>
                  </a:r>
                </a:p>
              </p:txBody>
            </p:sp>
          </p:grp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356F15E6-FF37-4F00-B98F-AC8DE3E22C03}"/>
                  </a:ext>
                </a:extLst>
              </p:cNvPr>
              <p:cNvSpPr/>
              <p:nvPr/>
            </p:nvSpPr>
            <p:spPr>
              <a:xfrm>
                <a:off x="5168773" y="1473956"/>
                <a:ext cx="1562530" cy="357324"/>
              </a:xfrm>
              <a:prstGeom prst="roundRect">
                <a:avLst/>
              </a:prstGeom>
              <a:solidFill>
                <a:srgbClr val="CEDCB6"/>
              </a:solidFill>
              <a:ln>
                <a:solidFill>
                  <a:srgbClr val="93FB2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/>
                  <a:t>Rep Baseline</a:t>
                </a:r>
              </a:p>
            </p:txBody>
          </p:sp>
        </p:grp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425DE38-8637-4356-B632-7C63A6B77AB1}"/>
                </a:ext>
              </a:extLst>
            </p:cNvPr>
            <p:cNvSpPr/>
            <p:nvPr/>
          </p:nvSpPr>
          <p:spPr>
            <a:xfrm>
              <a:off x="3730671" y="1371362"/>
              <a:ext cx="1395621" cy="354962"/>
            </a:xfrm>
            <a:prstGeom prst="roundRect">
              <a:avLst/>
            </a:prstGeom>
            <a:solidFill>
              <a:srgbClr val="CEDCB6"/>
            </a:solidFill>
            <a:ln>
              <a:solidFill>
                <a:srgbClr val="93FB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2002 US Anthro 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2EF86D91-EC82-4469-BD8F-4A597B59BF03}"/>
                </a:ext>
              </a:extLst>
            </p:cNvPr>
            <p:cNvSpPr/>
            <p:nvPr/>
          </p:nvSpPr>
          <p:spPr>
            <a:xfrm>
              <a:off x="6773784" y="1371362"/>
              <a:ext cx="1395621" cy="354335"/>
            </a:xfrm>
            <a:prstGeom prst="roundRect">
              <a:avLst/>
            </a:prstGeom>
            <a:solidFill>
              <a:srgbClr val="CEDCB6"/>
            </a:solidFill>
            <a:ln>
              <a:solidFill>
                <a:srgbClr val="93FB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2028 OTB 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B764168F-0406-4047-92CF-FB5876CDA726}"/>
                </a:ext>
              </a:extLst>
            </p:cNvPr>
            <p:cNvSpPr/>
            <p:nvPr/>
          </p:nvSpPr>
          <p:spPr>
            <a:xfrm>
              <a:off x="8194683" y="1379285"/>
              <a:ext cx="1395621" cy="354336"/>
            </a:xfrm>
            <a:prstGeom prst="roundRect">
              <a:avLst/>
            </a:prstGeom>
            <a:solidFill>
              <a:srgbClr val="CEDCB6"/>
            </a:solidFill>
            <a:ln>
              <a:solidFill>
                <a:srgbClr val="93FB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2028 Source Contributions 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E26430E-2A45-4F8A-B465-B25387A55B11}"/>
                  </a:ext>
                </a:extLst>
              </p14:cNvPr>
              <p14:cNvContentPartPr/>
              <p14:nvPr/>
            </p14:nvContentPartPr>
            <p14:xfrm>
              <a:off x="2204122" y="1324416"/>
              <a:ext cx="1479075" cy="524128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E26430E-2A45-4F8A-B465-B25387A55B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95121" y="1315417"/>
                <a:ext cx="1496717" cy="541767"/>
              </a:xfrm>
              <a:prstGeom prst="rect">
                <a:avLst/>
              </a:prstGeom>
            </p:spPr>
          </p:pic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10F57469-5ADF-4DCE-8CA9-652AE8F48C92}"/>
              </a:ext>
            </a:extLst>
          </p:cNvPr>
          <p:cNvSpPr/>
          <p:nvPr/>
        </p:nvSpPr>
        <p:spPr>
          <a:xfrm>
            <a:off x="541412" y="3998902"/>
            <a:ext cx="2482682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Direct questions and </a:t>
            </a:r>
          </a:p>
          <a:p>
            <a:r>
              <a:rPr lang="en-US" dirty="0">
                <a:solidFill>
                  <a:srgbClr val="FF0000"/>
                </a:solidFill>
              </a:rPr>
              <a:t>comments to Regional </a:t>
            </a:r>
          </a:p>
          <a:p>
            <a:r>
              <a:rPr lang="en-US" dirty="0">
                <a:solidFill>
                  <a:srgbClr val="FF0000"/>
                </a:solidFill>
              </a:rPr>
              <a:t>Technical Operations </a:t>
            </a:r>
          </a:p>
          <a:p>
            <a:r>
              <a:rPr lang="en-US" dirty="0">
                <a:solidFill>
                  <a:srgbClr val="FF0000"/>
                </a:solidFill>
              </a:rPr>
              <a:t>Workgroup</a:t>
            </a:r>
          </a:p>
        </p:txBody>
      </p:sp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23FC4473-267A-47B5-9F8E-345F2FC128A6}"/>
              </a:ext>
            </a:extLst>
          </p:cNvPr>
          <p:cNvGraphicFramePr>
            <a:graphicFrameLocks/>
          </p:cNvGraphicFramePr>
          <p:nvPr/>
        </p:nvGraphicFramePr>
        <p:xfrm>
          <a:off x="2990379" y="1986084"/>
          <a:ext cx="6901183" cy="4318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07EF82C-C21D-4079-B228-234A53528A8B}"/>
              </a:ext>
            </a:extLst>
          </p:cNvPr>
          <p:cNvSpPr txBox="1"/>
          <p:nvPr/>
        </p:nvSpPr>
        <p:spPr>
          <a:xfrm>
            <a:off x="5535815" y="3153996"/>
            <a:ext cx="2390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Hypothetical model values</a:t>
            </a:r>
          </a:p>
        </p:txBody>
      </p:sp>
    </p:spTree>
    <p:extLst>
      <p:ext uri="{BB962C8B-B14F-4D97-AF65-F5344CB8AC3E}">
        <p14:creationId xmlns:p14="http://schemas.microsoft.com/office/powerpoint/2010/main" val="2386793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3E804F92-BCFB-44E1-AC59-799CCE6F7874}"/>
              </a:ext>
            </a:extLst>
          </p:cNvPr>
          <p:cNvSpPr/>
          <p:nvPr/>
        </p:nvSpPr>
        <p:spPr>
          <a:xfrm>
            <a:off x="2300438" y="1678175"/>
            <a:ext cx="8680798" cy="47803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285F88-A479-48AD-BE8B-3AED795FCA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43"/>
          <a:stretch/>
        </p:blipFill>
        <p:spPr>
          <a:xfrm>
            <a:off x="614183" y="267430"/>
            <a:ext cx="1533168" cy="62671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8EF87-FA83-48E9-ADF7-BDDA48D2B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32E2-5F70-4BB5-A038-015825A80464}" type="slidenum">
              <a:rPr lang="en-US" smtClean="0"/>
              <a:t>15</a:t>
            </a:fld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2CA15C-481A-447B-BA69-6BA5E9417122}"/>
              </a:ext>
            </a:extLst>
          </p:cNvPr>
          <p:cNvSpPr txBox="1"/>
          <p:nvPr/>
        </p:nvSpPr>
        <p:spPr>
          <a:xfrm>
            <a:off x="2440379" y="281867"/>
            <a:ext cx="86764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70A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6: Source Sector Contributions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5EE34AF-50BF-4DB5-BA63-97C18E70D23E}"/>
              </a:ext>
            </a:extLst>
          </p:cNvPr>
          <p:cNvSpPr/>
          <p:nvPr/>
        </p:nvSpPr>
        <p:spPr>
          <a:xfrm>
            <a:off x="3730671" y="1415252"/>
            <a:ext cx="1395621" cy="323165"/>
          </a:xfrm>
          <a:prstGeom prst="roundRect">
            <a:avLst/>
          </a:prstGeom>
          <a:solidFill>
            <a:srgbClr val="CEDCB6"/>
          </a:solidFill>
          <a:ln>
            <a:solidFill>
              <a:srgbClr val="93FB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2002 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96FF3D4-5627-4C8C-A61D-DBE6CFE44977}"/>
              </a:ext>
            </a:extLst>
          </p:cNvPr>
          <p:cNvSpPr/>
          <p:nvPr/>
        </p:nvSpPr>
        <p:spPr>
          <a:xfrm>
            <a:off x="6773784" y="1416078"/>
            <a:ext cx="1395621" cy="323165"/>
          </a:xfrm>
          <a:prstGeom prst="roundRect">
            <a:avLst/>
          </a:prstGeom>
          <a:solidFill>
            <a:srgbClr val="CEDCB6"/>
          </a:solidFill>
          <a:ln>
            <a:solidFill>
              <a:srgbClr val="93FB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2028 OTB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38FEF6-8135-4075-8BA5-3681427CA681}"/>
              </a:ext>
            </a:extLst>
          </p:cNvPr>
          <p:cNvGrpSpPr/>
          <p:nvPr/>
        </p:nvGrpSpPr>
        <p:grpSpPr>
          <a:xfrm>
            <a:off x="419772" y="1576834"/>
            <a:ext cx="1164692" cy="1690255"/>
            <a:chOff x="593163" y="2237309"/>
            <a:chExt cx="1037865" cy="135269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22DD2FD-1129-4ABE-B01D-A6D747F3FF66}"/>
                </a:ext>
              </a:extLst>
            </p:cNvPr>
            <p:cNvGrpSpPr/>
            <p:nvPr/>
          </p:nvGrpSpPr>
          <p:grpSpPr>
            <a:xfrm>
              <a:off x="593163" y="2237309"/>
              <a:ext cx="1037865" cy="1217885"/>
              <a:chOff x="593163" y="2237309"/>
              <a:chExt cx="1037865" cy="1217885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408473A-CE04-49C5-B53F-2891B1399473}"/>
                  </a:ext>
                </a:extLst>
              </p:cNvPr>
              <p:cNvSpPr txBox="1"/>
              <p:nvPr/>
            </p:nvSpPr>
            <p:spPr>
              <a:xfrm>
                <a:off x="596984" y="2888681"/>
                <a:ext cx="1026649" cy="566513"/>
              </a:xfrm>
              <a:prstGeom prst="rect">
                <a:avLst/>
              </a:prstGeom>
              <a:solidFill>
                <a:srgbClr val="F7F7F7"/>
              </a:solidFill>
              <a:ln>
                <a:solidFill>
                  <a:srgbClr val="F7F7F7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rgbClr val="0070C0"/>
                    </a:solidFill>
                  </a:rPr>
                  <a:t>Source Sector Contributions </a:t>
                </a:r>
              </a:p>
              <a:p>
                <a:endParaRPr lang="en-US" sz="100" dirty="0"/>
              </a:p>
              <a:p>
                <a:r>
                  <a:rPr lang="en-US" sz="500" dirty="0"/>
                  <a:t>Attribute US and International Anthropogenic, Fire, Natural using Source Apportionment (PSAT) and Dynamic Modeling</a:t>
                </a:r>
                <a:endParaRPr lang="en-US" sz="300" dirty="0"/>
              </a:p>
              <a:p>
                <a:r>
                  <a:rPr lang="en-US" sz="500" dirty="0">
                    <a:solidFill>
                      <a:srgbClr val="0070C0"/>
                    </a:solidFill>
                  </a:rPr>
                  <a:t>Go There</a:t>
                </a:r>
                <a:endParaRPr lang="en-US" sz="1000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01AB90D-5EA7-4569-8EA4-BABBA5E473F6}"/>
                  </a:ext>
                </a:extLst>
              </p:cNvPr>
              <p:cNvSpPr/>
              <p:nvPr/>
            </p:nvSpPr>
            <p:spPr>
              <a:xfrm>
                <a:off x="593163" y="2237309"/>
                <a:ext cx="1037865" cy="637160"/>
              </a:xfrm>
              <a:prstGeom prst="rect">
                <a:avLst/>
              </a:prstGeom>
              <a:solidFill>
                <a:srgbClr val="93FB2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2B6F2398-40E6-4E74-B3AC-798A054018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7966" y="2279830"/>
                <a:ext cx="899760" cy="566331"/>
              </a:xfrm>
              <a:prstGeom prst="rect">
                <a:avLst/>
              </a:prstGeom>
            </p:spPr>
          </p:pic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6B30D04-6331-432D-A535-7ED357E35216}"/>
                </a:ext>
              </a:extLst>
            </p:cNvPr>
            <p:cNvSpPr/>
            <p:nvPr/>
          </p:nvSpPr>
          <p:spPr>
            <a:xfrm>
              <a:off x="593163" y="2237309"/>
              <a:ext cx="1037865" cy="135269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A7D1A2E-F7F1-4D5C-A3E3-98357B66B112}"/>
              </a:ext>
            </a:extLst>
          </p:cNvPr>
          <p:cNvGrpSpPr/>
          <p:nvPr/>
        </p:nvGrpSpPr>
        <p:grpSpPr>
          <a:xfrm>
            <a:off x="2267527" y="915181"/>
            <a:ext cx="8731380" cy="830997"/>
            <a:chOff x="2267527" y="915181"/>
            <a:chExt cx="8731380" cy="83099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B2C09AC-7DAC-4528-B249-3D63A56B6E20}"/>
                </a:ext>
              </a:extLst>
            </p:cNvPr>
            <p:cNvGrpSpPr/>
            <p:nvPr/>
          </p:nvGrpSpPr>
          <p:grpSpPr>
            <a:xfrm>
              <a:off x="2267527" y="915181"/>
              <a:ext cx="8731380" cy="830997"/>
              <a:chOff x="2267527" y="1017775"/>
              <a:chExt cx="8731380" cy="830997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F02D1153-E4B4-45FE-81E0-9EA2BBD7BFCA}"/>
                  </a:ext>
                </a:extLst>
              </p:cNvPr>
              <p:cNvGrpSpPr/>
              <p:nvPr/>
            </p:nvGrpSpPr>
            <p:grpSpPr>
              <a:xfrm>
                <a:off x="2267527" y="1017775"/>
                <a:ext cx="8731380" cy="830997"/>
                <a:chOff x="2679748" y="1133142"/>
                <a:chExt cx="8309113" cy="830997"/>
              </a:xfrm>
            </p:grpSpPr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270EABE9-D5C0-4EDD-ACC8-E820F35B70BF}"/>
                    </a:ext>
                  </a:extLst>
                </p:cNvPr>
                <p:cNvSpPr txBox="1"/>
                <p:nvPr/>
              </p:nvSpPr>
              <p:spPr>
                <a:xfrm>
                  <a:off x="2679748" y="1133142"/>
                  <a:ext cx="8309113" cy="830997"/>
                </a:xfrm>
                <a:prstGeom prst="rect">
                  <a:avLst/>
                </a:prstGeom>
                <a:solidFill>
                  <a:srgbClr val="92D05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</a:rPr>
                    <a:t>Dynamic Modeling and 2028 Source Apportionment  </a:t>
                  </a:r>
                  <a:r>
                    <a:rPr lang="en-US" sz="2400" b="1" dirty="0">
                      <a:solidFill>
                        <a:srgbClr val="006699"/>
                      </a:solidFill>
                    </a:rPr>
                    <a:t> </a:t>
                  </a:r>
                </a:p>
                <a:p>
                  <a:endParaRPr lang="en-US" sz="2400" b="1" dirty="0">
                    <a:solidFill>
                      <a:srgbClr val="006699"/>
                    </a:solidFill>
                  </a:endParaRPr>
                </a:p>
              </p:txBody>
            </p:sp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00C09042-4CB6-4E0C-A506-E4243993B674}"/>
                    </a:ext>
                  </a:extLst>
                </p:cNvPr>
                <p:cNvSpPr/>
                <p:nvPr/>
              </p:nvSpPr>
              <p:spPr>
                <a:xfrm>
                  <a:off x="2703579" y="1589322"/>
                  <a:ext cx="1328126" cy="357324"/>
                </a:xfrm>
                <a:prstGeom prst="roundRect">
                  <a:avLst/>
                </a:prstGeom>
                <a:solidFill>
                  <a:srgbClr val="CEDCB6"/>
                </a:solidFill>
                <a:ln>
                  <a:solidFill>
                    <a:srgbClr val="93FB2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/>
                    <a:t>Model Design </a:t>
                  </a:r>
                </a:p>
              </p:txBody>
            </p:sp>
          </p:grp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356F15E6-FF37-4F00-B98F-AC8DE3E22C03}"/>
                  </a:ext>
                </a:extLst>
              </p:cNvPr>
              <p:cNvSpPr/>
              <p:nvPr/>
            </p:nvSpPr>
            <p:spPr>
              <a:xfrm>
                <a:off x="5168773" y="1473956"/>
                <a:ext cx="1562530" cy="357324"/>
              </a:xfrm>
              <a:prstGeom prst="roundRect">
                <a:avLst/>
              </a:prstGeom>
              <a:solidFill>
                <a:srgbClr val="CEDCB6"/>
              </a:solidFill>
              <a:ln>
                <a:solidFill>
                  <a:srgbClr val="93FB2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/>
                  <a:t>Rep Baseline</a:t>
                </a:r>
              </a:p>
            </p:txBody>
          </p:sp>
        </p:grp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425DE38-8637-4356-B632-7C63A6B77AB1}"/>
                </a:ext>
              </a:extLst>
            </p:cNvPr>
            <p:cNvSpPr/>
            <p:nvPr/>
          </p:nvSpPr>
          <p:spPr>
            <a:xfrm>
              <a:off x="3730671" y="1371362"/>
              <a:ext cx="1395621" cy="354962"/>
            </a:xfrm>
            <a:prstGeom prst="roundRect">
              <a:avLst/>
            </a:prstGeom>
            <a:solidFill>
              <a:srgbClr val="CEDCB6"/>
            </a:solidFill>
            <a:ln>
              <a:solidFill>
                <a:srgbClr val="93FB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2002 US Anthro 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2EF86D91-EC82-4469-BD8F-4A597B59BF03}"/>
                </a:ext>
              </a:extLst>
            </p:cNvPr>
            <p:cNvSpPr/>
            <p:nvPr/>
          </p:nvSpPr>
          <p:spPr>
            <a:xfrm>
              <a:off x="6773784" y="1371362"/>
              <a:ext cx="1395621" cy="354335"/>
            </a:xfrm>
            <a:prstGeom prst="roundRect">
              <a:avLst/>
            </a:prstGeom>
            <a:solidFill>
              <a:srgbClr val="CEDCB6"/>
            </a:solidFill>
            <a:ln>
              <a:solidFill>
                <a:srgbClr val="93FB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2028 OTB 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B764168F-0406-4047-92CF-FB5876CDA726}"/>
                </a:ext>
              </a:extLst>
            </p:cNvPr>
            <p:cNvSpPr/>
            <p:nvPr/>
          </p:nvSpPr>
          <p:spPr>
            <a:xfrm>
              <a:off x="8194683" y="1379285"/>
              <a:ext cx="1395621" cy="354336"/>
            </a:xfrm>
            <a:prstGeom prst="roundRect">
              <a:avLst/>
            </a:prstGeom>
            <a:solidFill>
              <a:srgbClr val="CEDCB6"/>
            </a:solidFill>
            <a:ln>
              <a:solidFill>
                <a:srgbClr val="93FB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2028 Source Contributions 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E26430E-2A45-4F8A-B465-B25387A55B11}"/>
                  </a:ext>
                </a:extLst>
              </p14:cNvPr>
              <p14:cNvContentPartPr/>
              <p14:nvPr/>
            </p14:nvContentPartPr>
            <p14:xfrm>
              <a:off x="8067158" y="1284515"/>
              <a:ext cx="1479075" cy="524128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E26430E-2A45-4F8A-B465-B25387A55B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58157" y="1275516"/>
                <a:ext cx="1496717" cy="541767"/>
              </a:xfrm>
              <a:prstGeom prst="rect">
                <a:avLst/>
              </a:prstGeom>
            </p:spPr>
          </p:pic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10F57469-5ADF-4DCE-8CA9-652AE8F48C92}"/>
              </a:ext>
            </a:extLst>
          </p:cNvPr>
          <p:cNvSpPr/>
          <p:nvPr/>
        </p:nvSpPr>
        <p:spPr>
          <a:xfrm>
            <a:off x="541412" y="3998902"/>
            <a:ext cx="1726115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Direct questions and comments </a:t>
            </a:r>
          </a:p>
          <a:p>
            <a:r>
              <a:rPr lang="en-US" dirty="0">
                <a:solidFill>
                  <a:srgbClr val="FF0000"/>
                </a:solidFill>
              </a:rPr>
              <a:t>to Regional </a:t>
            </a:r>
          </a:p>
          <a:p>
            <a:r>
              <a:rPr lang="en-US" dirty="0">
                <a:solidFill>
                  <a:srgbClr val="FF0000"/>
                </a:solidFill>
              </a:rPr>
              <a:t>Technical Operations </a:t>
            </a:r>
          </a:p>
          <a:p>
            <a:r>
              <a:rPr lang="en-US" dirty="0">
                <a:solidFill>
                  <a:srgbClr val="FF0000"/>
                </a:solidFill>
              </a:rPr>
              <a:t>Workgroup</a:t>
            </a:r>
          </a:p>
        </p:txBody>
      </p:sp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23FC4473-267A-47B5-9F8E-345F2FC128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6614859"/>
              </p:ext>
            </p:extLst>
          </p:nvPr>
        </p:nvGraphicFramePr>
        <p:xfrm>
          <a:off x="2440379" y="1975086"/>
          <a:ext cx="6383100" cy="4318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07EF82C-C21D-4079-B228-234A53528A8B}"/>
              </a:ext>
            </a:extLst>
          </p:cNvPr>
          <p:cNvSpPr txBox="1"/>
          <p:nvPr/>
        </p:nvSpPr>
        <p:spPr>
          <a:xfrm>
            <a:off x="5535815" y="3153996"/>
            <a:ext cx="2390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Hypothetical model values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A66CC8E-9643-4D48-A5EF-D229828F63B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4782" b="29594"/>
          <a:stretch/>
        </p:blipFill>
        <p:spPr>
          <a:xfrm>
            <a:off x="8642765" y="2538507"/>
            <a:ext cx="2033266" cy="342955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1D46E2A-C8AE-4518-B390-74618AABF8C9}"/>
              </a:ext>
            </a:extLst>
          </p:cNvPr>
          <p:cNvGrpSpPr/>
          <p:nvPr/>
        </p:nvGrpSpPr>
        <p:grpSpPr>
          <a:xfrm>
            <a:off x="8597097" y="2062823"/>
            <a:ext cx="1943640" cy="464400"/>
            <a:chOff x="8597097" y="2062823"/>
            <a:chExt cx="1943640" cy="46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2694DFA-0B85-4001-9F75-9B7FA3FC8412}"/>
                    </a:ext>
                  </a:extLst>
                </p14:cNvPr>
                <p14:cNvContentPartPr/>
                <p14:nvPr/>
              </p14:nvContentPartPr>
              <p14:xfrm>
                <a:off x="8597097" y="2062823"/>
                <a:ext cx="758880" cy="340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2694DFA-0B85-4001-9F75-9B7FA3FC841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588457" y="2054183"/>
                  <a:ext cx="77652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1805664-14BD-4EB7-8EFE-FC85B969120D}"/>
                    </a:ext>
                  </a:extLst>
                </p14:cNvPr>
                <p14:cNvContentPartPr/>
                <p14:nvPr/>
              </p14:nvContentPartPr>
              <p14:xfrm>
                <a:off x="9451017" y="2117903"/>
                <a:ext cx="285480" cy="248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1805664-14BD-4EB7-8EFE-FC85B969120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442017" y="2108903"/>
                  <a:ext cx="3031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3961A28-CF67-4F2B-A4F5-785A52EA3C66}"/>
                    </a:ext>
                  </a:extLst>
                </p14:cNvPr>
                <p14:cNvContentPartPr/>
                <p14:nvPr/>
              </p14:nvContentPartPr>
              <p14:xfrm>
                <a:off x="9770337" y="2186303"/>
                <a:ext cx="85680" cy="201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3961A28-CF67-4F2B-A4F5-785A52EA3C6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761337" y="2177663"/>
                  <a:ext cx="1033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48017B4-2C83-4BF0-B451-54BF4F9282D6}"/>
                    </a:ext>
                  </a:extLst>
                </p14:cNvPr>
                <p14:cNvContentPartPr/>
                <p14:nvPr/>
              </p14:nvContentPartPr>
              <p14:xfrm>
                <a:off x="9935937" y="2199983"/>
                <a:ext cx="604800" cy="327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48017B4-2C83-4BF0-B451-54BF4F9282D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926937" y="2191343"/>
                  <a:ext cx="62244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2D17188-3C57-4BE1-9E39-9659BB180D20}"/>
                    </a:ext>
                  </a:extLst>
                </p14:cNvPr>
                <p14:cNvContentPartPr/>
                <p14:nvPr/>
              </p14:nvContentPartPr>
              <p14:xfrm>
                <a:off x="9887697" y="2167943"/>
                <a:ext cx="5400" cy="5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2D17188-3C57-4BE1-9E39-9659BB180D2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878697" y="2159303"/>
                  <a:ext cx="2304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8FDFCBB-2AD1-4CCA-8A5F-075BB45B4D91}"/>
              </a:ext>
            </a:extLst>
          </p:cNvPr>
          <p:cNvGrpSpPr/>
          <p:nvPr/>
        </p:nvGrpSpPr>
        <p:grpSpPr>
          <a:xfrm>
            <a:off x="7826337" y="2759063"/>
            <a:ext cx="810720" cy="2594160"/>
            <a:chOff x="7826337" y="2759063"/>
            <a:chExt cx="810720" cy="259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5FDC4DF-39C9-4969-887F-360AAEB8A9CF}"/>
                    </a:ext>
                  </a:extLst>
                </p14:cNvPr>
                <p14:cNvContentPartPr/>
                <p14:nvPr/>
              </p14:nvContentPartPr>
              <p14:xfrm>
                <a:off x="8310897" y="2759063"/>
                <a:ext cx="326160" cy="2594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5FDC4DF-39C9-4969-887F-360AAEB8A9C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301897" y="2750423"/>
                  <a:ext cx="343800" cy="261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3B3B93B-5A22-4FC0-A4DA-1B79AAA42D04}"/>
                    </a:ext>
                  </a:extLst>
                </p14:cNvPr>
                <p14:cNvContentPartPr/>
                <p14:nvPr/>
              </p14:nvContentPartPr>
              <p14:xfrm>
                <a:off x="7826337" y="4990343"/>
                <a:ext cx="113400" cy="362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3B3B93B-5A22-4FC0-A4DA-1B79AAA42D0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817697" y="4981703"/>
                  <a:ext cx="131040" cy="38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D47CD64-7C52-418F-B89D-9D833531DE5F}"/>
              </a:ext>
            </a:extLst>
          </p:cNvPr>
          <p:cNvGrpSpPr/>
          <p:nvPr/>
        </p:nvGrpSpPr>
        <p:grpSpPr>
          <a:xfrm>
            <a:off x="7990857" y="4303463"/>
            <a:ext cx="267480" cy="929520"/>
            <a:chOff x="7990857" y="4303463"/>
            <a:chExt cx="267480" cy="92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15DB89C-6461-42F3-8368-9FC72D948782}"/>
                    </a:ext>
                  </a:extLst>
                </p14:cNvPr>
                <p14:cNvContentPartPr/>
                <p14:nvPr/>
              </p14:nvContentPartPr>
              <p14:xfrm>
                <a:off x="8078337" y="4303463"/>
                <a:ext cx="180000" cy="837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15DB89C-6461-42F3-8368-9FC72D94878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069337" y="4294823"/>
                  <a:ext cx="197640" cy="85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2E1B960-D9E2-4D04-892B-CDD2B920DA57}"/>
                    </a:ext>
                  </a:extLst>
                </p14:cNvPr>
                <p14:cNvContentPartPr/>
                <p14:nvPr/>
              </p14:nvContentPartPr>
              <p14:xfrm>
                <a:off x="7990857" y="5026703"/>
                <a:ext cx="122400" cy="206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2E1B960-D9E2-4D04-892B-CDD2B920DA5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982217" y="5018063"/>
                  <a:ext cx="140040" cy="2239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3A60962-738B-42EF-B53F-BDE0300C43DA}"/>
              </a:ext>
            </a:extLst>
          </p:cNvPr>
          <p:cNvSpPr txBox="1"/>
          <p:nvPr/>
        </p:nvSpPr>
        <p:spPr>
          <a:xfrm>
            <a:off x="8651571" y="5652113"/>
            <a:ext cx="200994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Natural</a:t>
            </a:r>
          </a:p>
        </p:txBody>
      </p:sp>
    </p:spTree>
    <p:extLst>
      <p:ext uri="{BB962C8B-B14F-4D97-AF65-F5344CB8AC3E}">
        <p14:creationId xmlns:p14="http://schemas.microsoft.com/office/powerpoint/2010/main" val="1792125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19720F-E26C-47D3-ACDD-0ABB92DC9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32E2-5F70-4BB5-A038-015825A80464}" type="slidenum">
              <a:rPr lang="en-US" smtClean="0"/>
              <a:t>16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DA7A7E-3A2C-4AA1-ADC4-294F4B42B44C}"/>
              </a:ext>
            </a:extLst>
          </p:cNvPr>
          <p:cNvSpPr/>
          <p:nvPr/>
        </p:nvSpPr>
        <p:spPr>
          <a:xfrm>
            <a:off x="2300438" y="1907194"/>
            <a:ext cx="8680798" cy="46223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F24EDC-69A7-487A-8E2D-2DA9FA1EAA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43"/>
          <a:stretch/>
        </p:blipFill>
        <p:spPr>
          <a:xfrm>
            <a:off x="426509" y="313125"/>
            <a:ext cx="1533168" cy="62671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FAC0A80-D09A-454D-809E-A3D737DA1066}"/>
              </a:ext>
            </a:extLst>
          </p:cNvPr>
          <p:cNvGrpSpPr/>
          <p:nvPr/>
        </p:nvGrpSpPr>
        <p:grpSpPr>
          <a:xfrm>
            <a:off x="2275147" y="971801"/>
            <a:ext cx="8731380" cy="935393"/>
            <a:chOff x="2267527" y="1017775"/>
            <a:chExt cx="8731380" cy="830997"/>
          </a:xfrm>
          <a:solidFill>
            <a:srgbClr val="FFCC00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3FA0D85-131F-4F33-B1A6-D9731A10C869}"/>
                </a:ext>
              </a:extLst>
            </p:cNvPr>
            <p:cNvGrpSpPr/>
            <p:nvPr/>
          </p:nvGrpSpPr>
          <p:grpSpPr>
            <a:xfrm>
              <a:off x="2267527" y="1017775"/>
              <a:ext cx="8731380" cy="830997"/>
              <a:chOff x="2679748" y="1133142"/>
              <a:chExt cx="8309113" cy="830997"/>
            </a:xfrm>
            <a:grpFill/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F327D5-D633-4BCE-B216-20ABFDBCAA4D}"/>
                  </a:ext>
                </a:extLst>
              </p:cNvPr>
              <p:cNvSpPr txBox="1"/>
              <p:nvPr/>
            </p:nvSpPr>
            <p:spPr>
              <a:xfrm>
                <a:off x="2679748" y="1133142"/>
                <a:ext cx="8309113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Visibility Progress:</a:t>
                </a:r>
                <a:endParaRPr lang="en-US" sz="2400" b="1" dirty="0">
                  <a:solidFill>
                    <a:srgbClr val="006699"/>
                  </a:solidFill>
                </a:endParaRPr>
              </a:p>
              <a:p>
                <a:endParaRPr lang="en-US" sz="2400" b="1" dirty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12050028-31E7-40E2-A343-2C462BE624DE}"/>
                  </a:ext>
                </a:extLst>
              </p:cNvPr>
              <p:cNvSpPr/>
              <p:nvPr/>
            </p:nvSpPr>
            <p:spPr>
              <a:xfrm>
                <a:off x="2703579" y="1518501"/>
                <a:ext cx="1629082" cy="407002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2028 OTB w </a:t>
                </a:r>
              </a:p>
              <a:p>
                <a:pPr algn="ctr"/>
                <a:r>
                  <a: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14v2 Fires</a:t>
                </a:r>
              </a:p>
            </p:txBody>
          </p:sp>
        </p:grp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DA6DA62-FFCB-4F7C-9F20-E05F56C0EB9F}"/>
                </a:ext>
              </a:extLst>
            </p:cNvPr>
            <p:cNvSpPr/>
            <p:nvPr/>
          </p:nvSpPr>
          <p:spPr>
            <a:xfrm>
              <a:off x="5662983" y="1422956"/>
              <a:ext cx="1395621" cy="394407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Other 2028 Scenarios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C434022-CB88-4FDC-A8B9-8C121393CA86}"/>
                </a:ext>
              </a:extLst>
            </p:cNvPr>
            <p:cNvSpPr/>
            <p:nvPr/>
          </p:nvSpPr>
          <p:spPr>
            <a:xfrm>
              <a:off x="7113041" y="1435980"/>
              <a:ext cx="1458144" cy="384784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Glidepath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9010048-8E84-4B6F-B12E-0E675486908E}"/>
                </a:ext>
              </a:extLst>
            </p:cNvPr>
            <p:cNvSpPr/>
            <p:nvPr/>
          </p:nvSpPr>
          <p:spPr>
            <a:xfrm>
              <a:off x="4052483" y="1415953"/>
              <a:ext cx="1562530" cy="407001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2028 OTW w</a:t>
              </a:r>
            </a:p>
            <a:p>
              <a:pPr algn="ctr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Base Fires </a:t>
              </a: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75C97FB3-D1A6-44F8-AA51-1D4B1EB3A657}"/>
              </a:ext>
            </a:extLst>
          </p:cNvPr>
          <p:cNvSpPr txBox="1">
            <a:spLocks/>
          </p:cNvSpPr>
          <p:nvPr/>
        </p:nvSpPr>
        <p:spPr>
          <a:xfrm>
            <a:off x="2267527" y="332895"/>
            <a:ext cx="9618293" cy="500187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vert="horz" lIns="91407" tIns="45703" rIns="91407" bIns="4570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altLang="en-US" sz="2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Step 7 Visibility Progress compared to Glidepath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B0EA11B-DEBF-428B-B102-CF36F57B0595}"/>
                  </a:ext>
                </a:extLst>
              </p14:cNvPr>
              <p14:cNvContentPartPr/>
              <p14:nvPr/>
            </p14:nvContentPartPr>
            <p14:xfrm>
              <a:off x="2323958" y="1297706"/>
              <a:ext cx="1629000" cy="702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B0EA11B-DEBF-428B-B102-CF36F57B05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14958" y="1288706"/>
                <a:ext cx="1646640" cy="72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28A99DF0-9385-4EC5-A8FB-3FE81D18BB67}"/>
              </a:ext>
            </a:extLst>
          </p:cNvPr>
          <p:cNvGrpSpPr/>
          <p:nvPr/>
        </p:nvGrpSpPr>
        <p:grpSpPr>
          <a:xfrm>
            <a:off x="658769" y="1125041"/>
            <a:ext cx="1061665" cy="1477328"/>
            <a:chOff x="353962" y="1593415"/>
            <a:chExt cx="1220395" cy="153939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26A9164-9101-4FDD-A036-FC0409A938F0}"/>
                </a:ext>
              </a:extLst>
            </p:cNvPr>
            <p:cNvGrpSpPr/>
            <p:nvPr/>
          </p:nvGrpSpPr>
          <p:grpSpPr>
            <a:xfrm>
              <a:off x="353962" y="1593415"/>
              <a:ext cx="1220395" cy="1393319"/>
              <a:chOff x="353963" y="1593415"/>
              <a:chExt cx="1061378" cy="1173512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DEB87DF-E9F6-4EDE-8485-4391C97943C1}"/>
                  </a:ext>
                </a:extLst>
              </p:cNvPr>
              <p:cNvSpPr txBox="1"/>
              <p:nvPr/>
            </p:nvSpPr>
            <p:spPr>
              <a:xfrm>
                <a:off x="377476" y="2235521"/>
                <a:ext cx="1037865" cy="531406"/>
              </a:xfrm>
              <a:prstGeom prst="rect">
                <a:avLst/>
              </a:prstGeom>
              <a:solidFill>
                <a:srgbClr val="F7F7F7"/>
              </a:solidFill>
              <a:ln>
                <a:solidFill>
                  <a:srgbClr val="F7F7F7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rgbClr val="0070C0"/>
                    </a:solidFill>
                  </a:rPr>
                  <a:t>2028 Visibility Progress and Glidepath</a:t>
                </a:r>
              </a:p>
              <a:p>
                <a:endParaRPr lang="en-US" sz="100" dirty="0"/>
              </a:p>
              <a:p>
                <a:r>
                  <a:rPr lang="en-US" sz="500" dirty="0"/>
                  <a:t>2028 modeled visibility and </a:t>
                </a:r>
              </a:p>
              <a:p>
                <a:r>
                  <a:rPr lang="en-US" sz="500" dirty="0"/>
                  <a:t>2028 visibility progress compared to uniform rate of progress glidepath</a:t>
                </a:r>
                <a:endParaRPr lang="en-US" sz="300" dirty="0"/>
              </a:p>
              <a:p>
                <a:r>
                  <a:rPr lang="en-US" sz="500" dirty="0">
                    <a:solidFill>
                      <a:srgbClr val="0070C0"/>
                    </a:solidFill>
                  </a:rPr>
                  <a:t>Go There</a:t>
                </a:r>
                <a:endParaRPr lang="en-US" sz="1000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50EE5F0-FEBC-4056-94D7-1772E92344E8}"/>
                  </a:ext>
                </a:extLst>
              </p:cNvPr>
              <p:cNvSpPr/>
              <p:nvPr/>
            </p:nvSpPr>
            <p:spPr>
              <a:xfrm>
                <a:off x="353963" y="1593415"/>
                <a:ext cx="1037865" cy="62383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5298026E-3E8F-44EC-85EE-B0E5FB360D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6509" y="1629308"/>
                <a:ext cx="910670" cy="535330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2A17A07-075F-408F-A086-4A12E2714CFC}"/>
                </a:ext>
              </a:extLst>
            </p:cNvPr>
            <p:cNvSpPr/>
            <p:nvPr/>
          </p:nvSpPr>
          <p:spPr>
            <a:xfrm>
              <a:off x="353962" y="1593415"/>
              <a:ext cx="1193359" cy="15393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9DEBE40D-94A7-44F3-8DC6-2EA75E788050}"/>
              </a:ext>
            </a:extLst>
          </p:cNvPr>
          <p:cNvSpPr/>
          <p:nvPr/>
        </p:nvSpPr>
        <p:spPr>
          <a:xfrm>
            <a:off x="270574" y="3861016"/>
            <a:ext cx="1985041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Direct questions </a:t>
            </a:r>
          </a:p>
          <a:p>
            <a:r>
              <a:rPr lang="en-US" dirty="0">
                <a:solidFill>
                  <a:srgbClr val="FF0000"/>
                </a:solidFill>
              </a:rPr>
              <a:t>and comments to Regional Technical</a:t>
            </a:r>
          </a:p>
          <a:p>
            <a:r>
              <a:rPr lang="en-US" dirty="0">
                <a:solidFill>
                  <a:srgbClr val="FF0000"/>
                </a:solidFill>
              </a:rPr>
              <a:t>Operations Workgroup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4A68B7F-C029-4578-9802-70ADEEB6B6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1561" y="1965679"/>
            <a:ext cx="7388992" cy="4505334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43B96A6-54C6-4485-B8F8-CD313ECF0E63}"/>
              </a:ext>
            </a:extLst>
          </p:cNvPr>
          <p:cNvSpPr/>
          <p:nvPr/>
        </p:nvSpPr>
        <p:spPr>
          <a:xfrm>
            <a:off x="8633242" y="1456912"/>
            <a:ext cx="1458144" cy="433123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Contribution</a:t>
            </a:r>
          </a:p>
        </p:txBody>
      </p:sp>
    </p:spTree>
    <p:extLst>
      <p:ext uri="{BB962C8B-B14F-4D97-AF65-F5344CB8AC3E}">
        <p14:creationId xmlns:p14="http://schemas.microsoft.com/office/powerpoint/2010/main" val="881746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19720F-E26C-47D3-ACDD-0ABB92DC9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32E2-5F70-4BB5-A038-015825A80464}" type="slidenum">
              <a:rPr lang="en-US" smtClean="0"/>
              <a:t>17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DA7A7E-3A2C-4AA1-ADC4-294F4B42B44C}"/>
              </a:ext>
            </a:extLst>
          </p:cNvPr>
          <p:cNvSpPr/>
          <p:nvPr/>
        </p:nvSpPr>
        <p:spPr>
          <a:xfrm>
            <a:off x="2300438" y="1749122"/>
            <a:ext cx="8680798" cy="47803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F24EDC-69A7-487A-8E2D-2DA9FA1EAA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43"/>
          <a:stretch/>
        </p:blipFill>
        <p:spPr>
          <a:xfrm>
            <a:off x="426509" y="313125"/>
            <a:ext cx="1533168" cy="62671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5C97FB3-D1A6-44F8-AA51-1D4B1EB3A657}"/>
              </a:ext>
            </a:extLst>
          </p:cNvPr>
          <p:cNvSpPr txBox="1">
            <a:spLocks/>
          </p:cNvSpPr>
          <p:nvPr/>
        </p:nvSpPr>
        <p:spPr>
          <a:xfrm>
            <a:off x="2267527" y="332895"/>
            <a:ext cx="9618293" cy="500187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vert="horz" lIns="91407" tIns="45703" rIns="91407" bIns="4570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altLang="en-US" sz="2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Step 7 Visibility Progress compared to Glidepath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A99DF0-9385-4EC5-A8FB-3FE81D18BB67}"/>
              </a:ext>
            </a:extLst>
          </p:cNvPr>
          <p:cNvGrpSpPr/>
          <p:nvPr/>
        </p:nvGrpSpPr>
        <p:grpSpPr>
          <a:xfrm>
            <a:off x="658769" y="1125041"/>
            <a:ext cx="1061665" cy="1477328"/>
            <a:chOff x="353962" y="1593415"/>
            <a:chExt cx="1220395" cy="153939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26A9164-9101-4FDD-A036-FC0409A938F0}"/>
                </a:ext>
              </a:extLst>
            </p:cNvPr>
            <p:cNvGrpSpPr/>
            <p:nvPr/>
          </p:nvGrpSpPr>
          <p:grpSpPr>
            <a:xfrm>
              <a:off x="353962" y="1593415"/>
              <a:ext cx="1220395" cy="1393319"/>
              <a:chOff x="353963" y="1593415"/>
              <a:chExt cx="1061378" cy="1173512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DEB87DF-E9F6-4EDE-8485-4391C97943C1}"/>
                  </a:ext>
                </a:extLst>
              </p:cNvPr>
              <p:cNvSpPr txBox="1"/>
              <p:nvPr/>
            </p:nvSpPr>
            <p:spPr>
              <a:xfrm>
                <a:off x="377476" y="2235521"/>
                <a:ext cx="1037865" cy="531406"/>
              </a:xfrm>
              <a:prstGeom prst="rect">
                <a:avLst/>
              </a:prstGeom>
              <a:solidFill>
                <a:srgbClr val="F7F7F7"/>
              </a:solidFill>
              <a:ln>
                <a:solidFill>
                  <a:srgbClr val="F7F7F7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rgbClr val="0070C0"/>
                    </a:solidFill>
                  </a:rPr>
                  <a:t>2028 Visibility Progress and Glidepath</a:t>
                </a:r>
              </a:p>
              <a:p>
                <a:endParaRPr lang="en-US" sz="100" dirty="0"/>
              </a:p>
              <a:p>
                <a:r>
                  <a:rPr lang="en-US" sz="500" dirty="0"/>
                  <a:t>2028 modeled visibility and </a:t>
                </a:r>
              </a:p>
              <a:p>
                <a:r>
                  <a:rPr lang="en-US" sz="500" dirty="0"/>
                  <a:t>2028 visibility progress compared to uniform rate of progress glidepath</a:t>
                </a:r>
                <a:endParaRPr lang="en-US" sz="300" dirty="0"/>
              </a:p>
              <a:p>
                <a:r>
                  <a:rPr lang="en-US" sz="500" dirty="0">
                    <a:solidFill>
                      <a:srgbClr val="0070C0"/>
                    </a:solidFill>
                  </a:rPr>
                  <a:t>Go There</a:t>
                </a:r>
                <a:endParaRPr lang="en-US" sz="1000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50EE5F0-FEBC-4056-94D7-1772E92344E8}"/>
                  </a:ext>
                </a:extLst>
              </p:cNvPr>
              <p:cNvSpPr/>
              <p:nvPr/>
            </p:nvSpPr>
            <p:spPr>
              <a:xfrm>
                <a:off x="353963" y="1593415"/>
                <a:ext cx="1037865" cy="62383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5298026E-3E8F-44EC-85EE-B0E5FB360D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6509" y="1629308"/>
                <a:ext cx="910670" cy="535330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2A17A07-075F-408F-A086-4A12E2714CFC}"/>
                </a:ext>
              </a:extLst>
            </p:cNvPr>
            <p:cNvSpPr/>
            <p:nvPr/>
          </p:nvSpPr>
          <p:spPr>
            <a:xfrm>
              <a:off x="353962" y="1593415"/>
              <a:ext cx="1193359" cy="15393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D50BE22-8BCC-4783-874E-7E2EF1CB6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022" y="2038060"/>
            <a:ext cx="6797629" cy="428293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2EE70C2-DD4D-4F1C-8E02-D7BB7E866AF3}"/>
              </a:ext>
            </a:extLst>
          </p:cNvPr>
          <p:cNvSpPr/>
          <p:nvPr/>
        </p:nvSpPr>
        <p:spPr>
          <a:xfrm>
            <a:off x="270574" y="3861016"/>
            <a:ext cx="1985041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Direct questions </a:t>
            </a:r>
          </a:p>
          <a:p>
            <a:r>
              <a:rPr lang="en-US" dirty="0">
                <a:solidFill>
                  <a:srgbClr val="FF0000"/>
                </a:solidFill>
              </a:rPr>
              <a:t>and comments to Regional Technical</a:t>
            </a:r>
          </a:p>
          <a:p>
            <a:r>
              <a:rPr lang="en-US" dirty="0">
                <a:solidFill>
                  <a:srgbClr val="FF0000"/>
                </a:solidFill>
              </a:rPr>
              <a:t>Operations Workgroup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6F0A804-4258-4449-852A-8EBC86745857}"/>
              </a:ext>
            </a:extLst>
          </p:cNvPr>
          <p:cNvGrpSpPr/>
          <p:nvPr/>
        </p:nvGrpSpPr>
        <p:grpSpPr>
          <a:xfrm>
            <a:off x="2275147" y="971801"/>
            <a:ext cx="8731380" cy="935393"/>
            <a:chOff x="2267527" y="1017775"/>
            <a:chExt cx="8731380" cy="830997"/>
          </a:xfrm>
          <a:solidFill>
            <a:srgbClr val="FFCC00"/>
          </a:solidFill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B8602D0-61AC-43B6-914E-47966113FDF9}"/>
                </a:ext>
              </a:extLst>
            </p:cNvPr>
            <p:cNvGrpSpPr/>
            <p:nvPr/>
          </p:nvGrpSpPr>
          <p:grpSpPr>
            <a:xfrm>
              <a:off x="2267527" y="1017775"/>
              <a:ext cx="8731380" cy="830997"/>
              <a:chOff x="2679748" y="1133142"/>
              <a:chExt cx="8309113" cy="830997"/>
            </a:xfrm>
            <a:grpFill/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5C88A44-8FD5-4841-8B08-8DD63F11F42F}"/>
                  </a:ext>
                </a:extLst>
              </p:cNvPr>
              <p:cNvSpPr txBox="1"/>
              <p:nvPr/>
            </p:nvSpPr>
            <p:spPr>
              <a:xfrm>
                <a:off x="2679748" y="1133142"/>
                <a:ext cx="8309113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Visibility Progress:</a:t>
                </a:r>
                <a:endParaRPr lang="en-US" sz="2400" b="1" dirty="0">
                  <a:solidFill>
                    <a:srgbClr val="006699"/>
                  </a:solidFill>
                </a:endParaRPr>
              </a:p>
              <a:p>
                <a:endParaRPr lang="en-US" sz="2400" b="1" dirty="0">
                  <a:solidFill>
                    <a:srgbClr val="006699"/>
                  </a:solidFill>
                </a:endParaRPr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75CAB441-AE55-46EC-AA2C-100F496F41FC}"/>
                  </a:ext>
                </a:extLst>
              </p:cNvPr>
              <p:cNvSpPr/>
              <p:nvPr/>
            </p:nvSpPr>
            <p:spPr>
              <a:xfrm>
                <a:off x="2703579" y="1518501"/>
                <a:ext cx="1629082" cy="407002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2028 OTB w </a:t>
                </a:r>
              </a:p>
              <a:p>
                <a:pPr algn="ctr"/>
                <a:r>
                  <a: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14v2 Fires</a:t>
                </a:r>
              </a:p>
            </p:txBody>
          </p:sp>
        </p:grp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F01D0FED-329C-4791-A013-0C7E58BBA541}"/>
                </a:ext>
              </a:extLst>
            </p:cNvPr>
            <p:cNvSpPr/>
            <p:nvPr/>
          </p:nvSpPr>
          <p:spPr>
            <a:xfrm>
              <a:off x="5662983" y="1422956"/>
              <a:ext cx="1395621" cy="394407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Other 2028 Scenarios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D7B164AD-511F-478C-8EFD-DD78514A2AC9}"/>
                </a:ext>
              </a:extLst>
            </p:cNvPr>
            <p:cNvSpPr/>
            <p:nvPr/>
          </p:nvSpPr>
          <p:spPr>
            <a:xfrm>
              <a:off x="7113041" y="1435980"/>
              <a:ext cx="1458144" cy="384784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Glidepath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F839670A-395B-4728-886F-0A7F4017F2BA}"/>
                </a:ext>
              </a:extLst>
            </p:cNvPr>
            <p:cNvSpPr/>
            <p:nvPr/>
          </p:nvSpPr>
          <p:spPr>
            <a:xfrm>
              <a:off x="4052483" y="1415953"/>
              <a:ext cx="1562530" cy="407001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2028 OTW w</a:t>
              </a:r>
            </a:p>
            <a:p>
              <a:pPr algn="ctr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Base Fires </a:t>
              </a:r>
            </a:p>
          </p:txBody>
        </p: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18B6461-1DCA-4B9F-901B-1061C2A3A2AA}"/>
              </a:ext>
            </a:extLst>
          </p:cNvPr>
          <p:cNvSpPr/>
          <p:nvPr/>
        </p:nvSpPr>
        <p:spPr>
          <a:xfrm>
            <a:off x="8633242" y="1456912"/>
            <a:ext cx="1458144" cy="433123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Contribution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B0EA11B-DEBF-428B-B102-CF36F57B0595}"/>
                  </a:ext>
                </a:extLst>
              </p14:cNvPr>
              <p14:cNvContentPartPr/>
              <p14:nvPr/>
            </p14:nvContentPartPr>
            <p14:xfrm>
              <a:off x="4014385" y="1283278"/>
              <a:ext cx="1629000" cy="702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B0EA11B-DEBF-428B-B102-CF36F57B059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05385" y="1274278"/>
                <a:ext cx="1646640" cy="72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2365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19720F-E26C-47D3-ACDD-0ABB92DC9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32E2-5F70-4BB5-A038-015825A80464}" type="slidenum">
              <a:rPr lang="en-US" smtClean="0"/>
              <a:t>18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DA7A7E-3A2C-4AA1-ADC4-294F4B42B44C}"/>
              </a:ext>
            </a:extLst>
          </p:cNvPr>
          <p:cNvSpPr/>
          <p:nvPr/>
        </p:nvSpPr>
        <p:spPr>
          <a:xfrm>
            <a:off x="2300438" y="1749122"/>
            <a:ext cx="8680798" cy="47803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F24EDC-69A7-487A-8E2D-2DA9FA1EAA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43"/>
          <a:stretch/>
        </p:blipFill>
        <p:spPr>
          <a:xfrm>
            <a:off x="426509" y="313125"/>
            <a:ext cx="1533168" cy="62671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5C97FB3-D1A6-44F8-AA51-1D4B1EB3A657}"/>
              </a:ext>
            </a:extLst>
          </p:cNvPr>
          <p:cNvSpPr txBox="1">
            <a:spLocks/>
          </p:cNvSpPr>
          <p:nvPr/>
        </p:nvSpPr>
        <p:spPr>
          <a:xfrm>
            <a:off x="2267527" y="332895"/>
            <a:ext cx="9618293" cy="500187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vert="horz" lIns="91407" tIns="45703" rIns="91407" bIns="4570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altLang="en-US" sz="2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Step 7 Visibility Progress compared to Glidepath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A99DF0-9385-4EC5-A8FB-3FE81D18BB67}"/>
              </a:ext>
            </a:extLst>
          </p:cNvPr>
          <p:cNvGrpSpPr/>
          <p:nvPr/>
        </p:nvGrpSpPr>
        <p:grpSpPr>
          <a:xfrm>
            <a:off x="658769" y="1125041"/>
            <a:ext cx="1061665" cy="1477328"/>
            <a:chOff x="353962" y="1593415"/>
            <a:chExt cx="1220395" cy="153939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26A9164-9101-4FDD-A036-FC0409A938F0}"/>
                </a:ext>
              </a:extLst>
            </p:cNvPr>
            <p:cNvGrpSpPr/>
            <p:nvPr/>
          </p:nvGrpSpPr>
          <p:grpSpPr>
            <a:xfrm>
              <a:off x="353962" y="1593415"/>
              <a:ext cx="1220395" cy="1393319"/>
              <a:chOff x="353963" y="1593415"/>
              <a:chExt cx="1061378" cy="1173512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DEB87DF-E9F6-4EDE-8485-4391C97943C1}"/>
                  </a:ext>
                </a:extLst>
              </p:cNvPr>
              <p:cNvSpPr txBox="1"/>
              <p:nvPr/>
            </p:nvSpPr>
            <p:spPr>
              <a:xfrm>
                <a:off x="377476" y="2235521"/>
                <a:ext cx="1037865" cy="531406"/>
              </a:xfrm>
              <a:prstGeom prst="rect">
                <a:avLst/>
              </a:prstGeom>
              <a:solidFill>
                <a:srgbClr val="F7F7F7"/>
              </a:solidFill>
              <a:ln>
                <a:solidFill>
                  <a:srgbClr val="F7F7F7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rgbClr val="0070C0"/>
                    </a:solidFill>
                  </a:rPr>
                  <a:t>2028 Visibility Progress and Glidepath</a:t>
                </a:r>
              </a:p>
              <a:p>
                <a:endParaRPr lang="en-US" sz="100" dirty="0"/>
              </a:p>
              <a:p>
                <a:r>
                  <a:rPr lang="en-US" sz="500" dirty="0"/>
                  <a:t>2028 modeled visibility and </a:t>
                </a:r>
              </a:p>
              <a:p>
                <a:r>
                  <a:rPr lang="en-US" sz="500" dirty="0"/>
                  <a:t>2028 visibility progress compared to uniform rate of progress glidepath</a:t>
                </a:r>
                <a:endParaRPr lang="en-US" sz="300" dirty="0"/>
              </a:p>
              <a:p>
                <a:r>
                  <a:rPr lang="en-US" sz="500" dirty="0">
                    <a:solidFill>
                      <a:srgbClr val="0070C0"/>
                    </a:solidFill>
                  </a:rPr>
                  <a:t>Go There</a:t>
                </a:r>
                <a:endParaRPr lang="en-US" sz="1000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50EE5F0-FEBC-4056-94D7-1772E92344E8}"/>
                  </a:ext>
                </a:extLst>
              </p:cNvPr>
              <p:cNvSpPr/>
              <p:nvPr/>
            </p:nvSpPr>
            <p:spPr>
              <a:xfrm>
                <a:off x="353963" y="1593415"/>
                <a:ext cx="1037865" cy="62383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5298026E-3E8F-44EC-85EE-B0E5FB360D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6509" y="1629308"/>
                <a:ext cx="910670" cy="535330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2A17A07-075F-408F-A086-4A12E2714CFC}"/>
                </a:ext>
              </a:extLst>
            </p:cNvPr>
            <p:cNvSpPr/>
            <p:nvPr/>
          </p:nvSpPr>
          <p:spPr>
            <a:xfrm>
              <a:off x="353962" y="1593415"/>
              <a:ext cx="1193359" cy="15393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B2EE70C2-DD4D-4F1C-8E02-D7BB7E866AF3}"/>
              </a:ext>
            </a:extLst>
          </p:cNvPr>
          <p:cNvSpPr/>
          <p:nvPr/>
        </p:nvSpPr>
        <p:spPr>
          <a:xfrm>
            <a:off x="270574" y="3861016"/>
            <a:ext cx="1985041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Direct questions </a:t>
            </a:r>
          </a:p>
          <a:p>
            <a:r>
              <a:rPr lang="en-US" dirty="0">
                <a:solidFill>
                  <a:srgbClr val="FF0000"/>
                </a:solidFill>
              </a:rPr>
              <a:t>and comments to Regional Technical</a:t>
            </a:r>
          </a:p>
          <a:p>
            <a:r>
              <a:rPr lang="en-US" dirty="0">
                <a:solidFill>
                  <a:srgbClr val="FF0000"/>
                </a:solidFill>
              </a:rPr>
              <a:t>Operations Workgroup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6F0A804-4258-4449-852A-8EBC86745857}"/>
              </a:ext>
            </a:extLst>
          </p:cNvPr>
          <p:cNvGrpSpPr/>
          <p:nvPr/>
        </p:nvGrpSpPr>
        <p:grpSpPr>
          <a:xfrm>
            <a:off x="2275147" y="971801"/>
            <a:ext cx="8731380" cy="935393"/>
            <a:chOff x="2267527" y="1017775"/>
            <a:chExt cx="8731380" cy="830997"/>
          </a:xfrm>
          <a:solidFill>
            <a:srgbClr val="FFCC00"/>
          </a:solidFill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B8602D0-61AC-43B6-914E-47966113FDF9}"/>
                </a:ext>
              </a:extLst>
            </p:cNvPr>
            <p:cNvGrpSpPr/>
            <p:nvPr/>
          </p:nvGrpSpPr>
          <p:grpSpPr>
            <a:xfrm>
              <a:off x="2267527" y="1017775"/>
              <a:ext cx="8731380" cy="830997"/>
              <a:chOff x="2679748" y="1133142"/>
              <a:chExt cx="8309113" cy="830997"/>
            </a:xfrm>
            <a:grpFill/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5C88A44-8FD5-4841-8B08-8DD63F11F42F}"/>
                  </a:ext>
                </a:extLst>
              </p:cNvPr>
              <p:cNvSpPr txBox="1"/>
              <p:nvPr/>
            </p:nvSpPr>
            <p:spPr>
              <a:xfrm>
                <a:off x="2679748" y="1133142"/>
                <a:ext cx="8309113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Visibility Progress:</a:t>
                </a:r>
                <a:endParaRPr lang="en-US" sz="2400" b="1" dirty="0">
                  <a:solidFill>
                    <a:srgbClr val="006699"/>
                  </a:solidFill>
                </a:endParaRPr>
              </a:p>
              <a:p>
                <a:endParaRPr lang="en-US" sz="2400" b="1" dirty="0">
                  <a:solidFill>
                    <a:srgbClr val="006699"/>
                  </a:solidFill>
                </a:endParaRPr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75CAB441-AE55-46EC-AA2C-100F496F41FC}"/>
                  </a:ext>
                </a:extLst>
              </p:cNvPr>
              <p:cNvSpPr/>
              <p:nvPr/>
            </p:nvSpPr>
            <p:spPr>
              <a:xfrm>
                <a:off x="2703579" y="1518501"/>
                <a:ext cx="1629082" cy="407002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2028 OTB w </a:t>
                </a:r>
              </a:p>
              <a:p>
                <a:pPr algn="ctr"/>
                <a:r>
                  <a: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14v2 Fires</a:t>
                </a:r>
              </a:p>
            </p:txBody>
          </p:sp>
        </p:grp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F01D0FED-329C-4791-A013-0C7E58BBA541}"/>
                </a:ext>
              </a:extLst>
            </p:cNvPr>
            <p:cNvSpPr/>
            <p:nvPr/>
          </p:nvSpPr>
          <p:spPr>
            <a:xfrm>
              <a:off x="5662983" y="1422956"/>
              <a:ext cx="1395621" cy="394407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Other 2028 Scenarios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D7B164AD-511F-478C-8EFD-DD78514A2AC9}"/>
                </a:ext>
              </a:extLst>
            </p:cNvPr>
            <p:cNvSpPr/>
            <p:nvPr/>
          </p:nvSpPr>
          <p:spPr>
            <a:xfrm>
              <a:off x="7113041" y="1435980"/>
              <a:ext cx="1458144" cy="384784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Glidepath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F839670A-395B-4728-886F-0A7F4017F2BA}"/>
                </a:ext>
              </a:extLst>
            </p:cNvPr>
            <p:cNvSpPr/>
            <p:nvPr/>
          </p:nvSpPr>
          <p:spPr>
            <a:xfrm>
              <a:off x="4052483" y="1415953"/>
              <a:ext cx="1562530" cy="407001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2028 OTW w</a:t>
              </a:r>
            </a:p>
            <a:p>
              <a:pPr algn="ctr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Base Fires </a:t>
              </a:r>
            </a:p>
          </p:txBody>
        </p: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18B6461-1DCA-4B9F-901B-1061C2A3A2AA}"/>
              </a:ext>
            </a:extLst>
          </p:cNvPr>
          <p:cNvSpPr/>
          <p:nvPr/>
        </p:nvSpPr>
        <p:spPr>
          <a:xfrm>
            <a:off x="8633242" y="1456912"/>
            <a:ext cx="1458144" cy="433123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Contribution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B0EA11B-DEBF-428B-B102-CF36F57B0595}"/>
                  </a:ext>
                </a:extLst>
              </p14:cNvPr>
              <p14:cNvContentPartPr/>
              <p14:nvPr/>
            </p14:nvContentPartPr>
            <p14:xfrm>
              <a:off x="5579079" y="1306285"/>
              <a:ext cx="1514364" cy="666341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B0EA11B-DEBF-428B-B102-CF36F57B05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70080" y="1297285"/>
                <a:ext cx="1532002" cy="6839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D097CA3E-7A8B-4B43-A32F-B3F82D222E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6729322"/>
              </p:ext>
            </p:extLst>
          </p:nvPr>
        </p:nvGraphicFramePr>
        <p:xfrm>
          <a:off x="3574413" y="2278067"/>
          <a:ext cx="5588000" cy="389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51252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19720F-E26C-47D3-ACDD-0ABB92DC9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32E2-5F70-4BB5-A038-015825A80464}" type="slidenum">
              <a:rPr lang="en-US" smtClean="0"/>
              <a:t>19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DA7A7E-3A2C-4AA1-ADC4-294F4B42B44C}"/>
              </a:ext>
            </a:extLst>
          </p:cNvPr>
          <p:cNvSpPr/>
          <p:nvPr/>
        </p:nvSpPr>
        <p:spPr>
          <a:xfrm>
            <a:off x="2300438" y="1749122"/>
            <a:ext cx="8680798" cy="47803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F24EDC-69A7-487A-8E2D-2DA9FA1EAA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43"/>
          <a:stretch/>
        </p:blipFill>
        <p:spPr>
          <a:xfrm>
            <a:off x="426509" y="313125"/>
            <a:ext cx="1533168" cy="62671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FAC0A80-D09A-454D-809E-A3D737DA1066}"/>
              </a:ext>
            </a:extLst>
          </p:cNvPr>
          <p:cNvGrpSpPr/>
          <p:nvPr/>
        </p:nvGrpSpPr>
        <p:grpSpPr>
          <a:xfrm>
            <a:off x="2275147" y="971801"/>
            <a:ext cx="8731380" cy="935393"/>
            <a:chOff x="2267527" y="1017775"/>
            <a:chExt cx="8731380" cy="830997"/>
          </a:xfrm>
          <a:solidFill>
            <a:srgbClr val="FFCC00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3FA0D85-131F-4F33-B1A6-D9731A10C869}"/>
                </a:ext>
              </a:extLst>
            </p:cNvPr>
            <p:cNvGrpSpPr/>
            <p:nvPr/>
          </p:nvGrpSpPr>
          <p:grpSpPr>
            <a:xfrm>
              <a:off x="2267527" y="1017775"/>
              <a:ext cx="8731380" cy="830997"/>
              <a:chOff x="2679748" y="1133142"/>
              <a:chExt cx="8309113" cy="830997"/>
            </a:xfrm>
            <a:grpFill/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F327D5-D633-4BCE-B216-20ABFDBCAA4D}"/>
                  </a:ext>
                </a:extLst>
              </p:cNvPr>
              <p:cNvSpPr txBox="1"/>
              <p:nvPr/>
            </p:nvSpPr>
            <p:spPr>
              <a:xfrm>
                <a:off x="2679748" y="1133142"/>
                <a:ext cx="8309113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Visibility Progress:</a:t>
                </a:r>
                <a:endParaRPr lang="en-US" sz="2400" b="1" dirty="0">
                  <a:solidFill>
                    <a:srgbClr val="006699"/>
                  </a:solidFill>
                </a:endParaRPr>
              </a:p>
              <a:p>
                <a:endParaRPr lang="en-US" sz="2400" b="1" dirty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12050028-31E7-40E2-A343-2C462BE624DE}"/>
                  </a:ext>
                </a:extLst>
              </p:cNvPr>
              <p:cNvSpPr/>
              <p:nvPr/>
            </p:nvSpPr>
            <p:spPr>
              <a:xfrm>
                <a:off x="2703579" y="1518501"/>
                <a:ext cx="1629082" cy="407002"/>
              </a:xfrm>
              <a:prstGeom prst="roundRect">
                <a:avLst/>
              </a:prstGeom>
              <a:solidFill>
                <a:srgbClr val="F6F4AC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2028 OTB w </a:t>
                </a:r>
              </a:p>
              <a:p>
                <a:pPr algn="ctr"/>
                <a:r>
                  <a: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14v2 Fires</a:t>
                </a:r>
              </a:p>
            </p:txBody>
          </p:sp>
        </p:grp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DA6DA62-FFCB-4F7C-9F20-E05F56C0EB9F}"/>
                </a:ext>
              </a:extLst>
            </p:cNvPr>
            <p:cNvSpPr/>
            <p:nvPr/>
          </p:nvSpPr>
          <p:spPr>
            <a:xfrm>
              <a:off x="5662983" y="1422956"/>
              <a:ext cx="1395621" cy="394407"/>
            </a:xfrm>
            <a:prstGeom prst="roundRect">
              <a:avLst/>
            </a:prstGeom>
            <a:solidFill>
              <a:srgbClr val="F6F4AC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Other 2028 Scenarios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C434022-CB88-4FDC-A8B9-8C121393CA86}"/>
                </a:ext>
              </a:extLst>
            </p:cNvPr>
            <p:cNvSpPr/>
            <p:nvPr/>
          </p:nvSpPr>
          <p:spPr>
            <a:xfrm>
              <a:off x="7113041" y="1435980"/>
              <a:ext cx="1458144" cy="384784"/>
            </a:xfrm>
            <a:prstGeom prst="roundRect">
              <a:avLst/>
            </a:prstGeom>
            <a:solidFill>
              <a:srgbClr val="F6F4AC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Glidepath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9010048-8E84-4B6F-B12E-0E675486908E}"/>
                </a:ext>
              </a:extLst>
            </p:cNvPr>
            <p:cNvSpPr/>
            <p:nvPr/>
          </p:nvSpPr>
          <p:spPr>
            <a:xfrm>
              <a:off x="4052483" y="1415953"/>
              <a:ext cx="1562530" cy="407001"/>
            </a:xfrm>
            <a:prstGeom prst="roundRect">
              <a:avLst/>
            </a:prstGeom>
            <a:solidFill>
              <a:srgbClr val="F6F4AC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2028 OTW w</a:t>
              </a:r>
            </a:p>
            <a:p>
              <a:pPr algn="ctr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Base Fires </a:t>
              </a: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75C97FB3-D1A6-44F8-AA51-1D4B1EB3A657}"/>
              </a:ext>
            </a:extLst>
          </p:cNvPr>
          <p:cNvSpPr txBox="1">
            <a:spLocks/>
          </p:cNvSpPr>
          <p:nvPr/>
        </p:nvSpPr>
        <p:spPr>
          <a:xfrm>
            <a:off x="2267527" y="332895"/>
            <a:ext cx="9618293" cy="500187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vert="horz" lIns="91407" tIns="45703" rIns="91407" bIns="4570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altLang="en-US" sz="2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Step 7 Visibility Progress compared to Glidepath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B0EA11B-DEBF-428B-B102-CF36F57B0595}"/>
                  </a:ext>
                </a:extLst>
              </p14:cNvPr>
              <p14:cNvContentPartPr/>
              <p14:nvPr/>
            </p14:nvContentPartPr>
            <p14:xfrm>
              <a:off x="7004841" y="1313117"/>
              <a:ext cx="1629000" cy="702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B0EA11B-DEBF-428B-B102-CF36F57B05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96201" y="1304117"/>
                <a:ext cx="1646640" cy="72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28A99DF0-9385-4EC5-A8FB-3FE81D18BB67}"/>
              </a:ext>
            </a:extLst>
          </p:cNvPr>
          <p:cNvGrpSpPr/>
          <p:nvPr/>
        </p:nvGrpSpPr>
        <p:grpSpPr>
          <a:xfrm>
            <a:off x="658769" y="1125041"/>
            <a:ext cx="1061665" cy="1477328"/>
            <a:chOff x="353962" y="1593415"/>
            <a:chExt cx="1220395" cy="153939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26A9164-9101-4FDD-A036-FC0409A938F0}"/>
                </a:ext>
              </a:extLst>
            </p:cNvPr>
            <p:cNvGrpSpPr/>
            <p:nvPr/>
          </p:nvGrpSpPr>
          <p:grpSpPr>
            <a:xfrm>
              <a:off x="353962" y="1593415"/>
              <a:ext cx="1220395" cy="1393319"/>
              <a:chOff x="353963" y="1593415"/>
              <a:chExt cx="1061378" cy="1173512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DEB87DF-E9F6-4EDE-8485-4391C97943C1}"/>
                  </a:ext>
                </a:extLst>
              </p:cNvPr>
              <p:cNvSpPr txBox="1"/>
              <p:nvPr/>
            </p:nvSpPr>
            <p:spPr>
              <a:xfrm>
                <a:off x="377476" y="2235521"/>
                <a:ext cx="1037865" cy="531406"/>
              </a:xfrm>
              <a:prstGeom prst="rect">
                <a:avLst/>
              </a:prstGeom>
              <a:solidFill>
                <a:srgbClr val="F7F7F7"/>
              </a:solidFill>
              <a:ln>
                <a:solidFill>
                  <a:srgbClr val="F7F7F7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rgbClr val="0070C0"/>
                    </a:solidFill>
                  </a:rPr>
                  <a:t>2028 Visibility Progress and Glidepath</a:t>
                </a:r>
              </a:p>
              <a:p>
                <a:endParaRPr lang="en-US" sz="100" dirty="0"/>
              </a:p>
              <a:p>
                <a:r>
                  <a:rPr lang="en-US" sz="500" dirty="0"/>
                  <a:t>2028 modeled visibility and </a:t>
                </a:r>
              </a:p>
              <a:p>
                <a:r>
                  <a:rPr lang="en-US" sz="500" dirty="0"/>
                  <a:t>2028 visibility progress compared to uniform rate of progress glidepath</a:t>
                </a:r>
                <a:endParaRPr lang="en-US" sz="300" dirty="0"/>
              </a:p>
              <a:p>
                <a:r>
                  <a:rPr lang="en-US" sz="500" dirty="0">
                    <a:solidFill>
                      <a:srgbClr val="0070C0"/>
                    </a:solidFill>
                  </a:rPr>
                  <a:t>Go There</a:t>
                </a:r>
                <a:endParaRPr lang="en-US" sz="1000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50EE5F0-FEBC-4056-94D7-1772E92344E8}"/>
                  </a:ext>
                </a:extLst>
              </p:cNvPr>
              <p:cNvSpPr/>
              <p:nvPr/>
            </p:nvSpPr>
            <p:spPr>
              <a:xfrm>
                <a:off x="353963" y="1593415"/>
                <a:ext cx="1037865" cy="62383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5298026E-3E8F-44EC-85EE-B0E5FB360D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6509" y="1629308"/>
                <a:ext cx="910670" cy="535330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2A17A07-075F-408F-A086-4A12E2714CFC}"/>
                </a:ext>
              </a:extLst>
            </p:cNvPr>
            <p:cNvSpPr/>
            <p:nvPr/>
          </p:nvSpPr>
          <p:spPr>
            <a:xfrm>
              <a:off x="353962" y="1593415"/>
              <a:ext cx="1193359" cy="15393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405D7939-52CE-4EAC-B9C4-BAF34CFC1A02}"/>
              </a:ext>
            </a:extLst>
          </p:cNvPr>
          <p:cNvSpPr/>
          <p:nvPr/>
        </p:nvSpPr>
        <p:spPr>
          <a:xfrm>
            <a:off x="270574" y="3861016"/>
            <a:ext cx="1985041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Direct questions </a:t>
            </a:r>
          </a:p>
          <a:p>
            <a:r>
              <a:rPr lang="en-US" dirty="0">
                <a:solidFill>
                  <a:srgbClr val="FF0000"/>
                </a:solidFill>
              </a:rPr>
              <a:t>and comments to Regional Technical</a:t>
            </a:r>
          </a:p>
          <a:p>
            <a:r>
              <a:rPr lang="en-US" dirty="0">
                <a:solidFill>
                  <a:srgbClr val="FF0000"/>
                </a:solidFill>
              </a:rPr>
              <a:t>Operations Workgroup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18C6EE-ADAD-4D1F-BC91-D84250BDFE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3764" y="2363277"/>
            <a:ext cx="8048559" cy="377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4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A04A2D-E22E-47E0-98BE-EFE4F2DD9E88}"/>
              </a:ext>
            </a:extLst>
          </p:cNvPr>
          <p:cNvSpPr txBox="1"/>
          <p:nvPr/>
        </p:nvSpPr>
        <p:spPr>
          <a:xfrm>
            <a:off x="1120703" y="491676"/>
            <a:ext cx="9678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WRAP Technical Support System Users Guide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C6E3B4-B342-483E-A17D-C889ADA37723}"/>
              </a:ext>
            </a:extLst>
          </p:cNvPr>
          <p:cNvGrpSpPr/>
          <p:nvPr/>
        </p:nvGrpSpPr>
        <p:grpSpPr>
          <a:xfrm>
            <a:off x="1268597" y="1783790"/>
            <a:ext cx="8855345" cy="4539326"/>
            <a:chOff x="322123" y="794203"/>
            <a:chExt cx="10541795" cy="532770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193CF54-EC69-4759-B96C-1727B658E0D8}"/>
                </a:ext>
              </a:extLst>
            </p:cNvPr>
            <p:cNvSpPr/>
            <p:nvPr/>
          </p:nvSpPr>
          <p:spPr>
            <a:xfrm>
              <a:off x="4710237" y="1402160"/>
              <a:ext cx="1283958" cy="5005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8378E9D-5EF0-476B-B243-270221F436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4043"/>
            <a:stretch/>
          </p:blipFill>
          <p:spPr>
            <a:xfrm>
              <a:off x="860117" y="1035599"/>
              <a:ext cx="10003801" cy="3868616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1C1C366-FB51-45F9-88C9-6509DDEC7DA6}"/>
                </a:ext>
              </a:extLst>
            </p:cNvPr>
            <p:cNvSpPr txBox="1"/>
            <p:nvPr/>
          </p:nvSpPr>
          <p:spPr>
            <a:xfrm>
              <a:off x="4591451" y="1272774"/>
              <a:ext cx="1339788" cy="668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States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79A7F05-547B-4245-838F-9B8647735E24}"/>
                </a:ext>
              </a:extLst>
            </p:cNvPr>
            <p:cNvSpPr/>
            <p:nvPr/>
          </p:nvSpPr>
          <p:spPr>
            <a:xfrm>
              <a:off x="7047963" y="1196314"/>
              <a:ext cx="2319656" cy="3616960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AB7F079-0DBE-45B1-BD49-1E39F3E238E4}"/>
                </a:ext>
              </a:extLst>
            </p:cNvPr>
            <p:cNvSpPr/>
            <p:nvPr/>
          </p:nvSpPr>
          <p:spPr>
            <a:xfrm>
              <a:off x="939422" y="1196313"/>
              <a:ext cx="2465493" cy="3616960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2514DFA-2FB4-4DE1-AC07-57F4CC32B76C}"/>
                </a:ext>
              </a:extLst>
            </p:cNvPr>
            <p:cNvSpPr/>
            <p:nvPr/>
          </p:nvSpPr>
          <p:spPr>
            <a:xfrm>
              <a:off x="2093629" y="1402159"/>
              <a:ext cx="1238612" cy="500579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RTO/Control Measures 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C594B80-4592-4006-B0D9-17AC18FEE075}"/>
                </a:ext>
              </a:extLst>
            </p:cNvPr>
            <p:cNvSpPr/>
            <p:nvPr/>
          </p:nvSpPr>
          <p:spPr>
            <a:xfrm>
              <a:off x="7122694" y="1402385"/>
              <a:ext cx="985141" cy="523218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RTO/</a:t>
              </a:r>
              <a:r>
                <a:rPr lang="en-US" sz="1100" b="1" dirty="0" err="1">
                  <a:solidFill>
                    <a:schemeClr val="bg1"/>
                  </a:solidFill>
                </a:rPr>
                <a:t>Em</a:t>
              </a:r>
              <a:r>
                <a:rPr lang="en-US" sz="1100" b="1" dirty="0">
                  <a:solidFill>
                    <a:schemeClr val="bg1"/>
                  </a:solidFill>
                </a:rPr>
                <a:t>+ Protocol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B15219D-DD8E-4FF4-82AA-CC786F2F73C9}"/>
                </a:ext>
              </a:extLst>
            </p:cNvPr>
            <p:cNvSpPr/>
            <p:nvPr/>
          </p:nvSpPr>
          <p:spPr>
            <a:xfrm>
              <a:off x="9466238" y="1357911"/>
              <a:ext cx="1149051" cy="564791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States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74552A1-0188-41F5-AB60-786F2E177038}"/>
                </a:ext>
              </a:extLst>
            </p:cNvPr>
            <p:cNvSpPr/>
            <p:nvPr/>
          </p:nvSpPr>
          <p:spPr>
            <a:xfrm>
              <a:off x="1060823" y="1402159"/>
              <a:ext cx="1010696" cy="489769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Coord + Glidepath</a:t>
              </a:r>
            </a:p>
          </p:txBody>
        </p:sp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A7D147F6-72F2-454A-B48C-3211C143F980}"/>
                </a:ext>
              </a:extLst>
            </p:cNvPr>
            <p:cNvSpPr/>
            <p:nvPr/>
          </p:nvSpPr>
          <p:spPr>
            <a:xfrm>
              <a:off x="1432493" y="5166175"/>
              <a:ext cx="8416377" cy="955728"/>
            </a:xfrm>
            <a:prstGeom prst="downArrow">
              <a:avLst>
                <a:gd name="adj1" fmla="val 67271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Review, Coordination, Consultation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26C22E4-BF4E-426E-A4C5-0A55C99EC4E1}"/>
                </a:ext>
              </a:extLst>
            </p:cNvPr>
            <p:cNvSpPr txBox="1"/>
            <p:nvPr/>
          </p:nvSpPr>
          <p:spPr>
            <a:xfrm rot="16200000">
              <a:off x="-1476333" y="2592659"/>
              <a:ext cx="4019069" cy="4221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Steps follow RHR and EPA Guidance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3ECFF912-C851-4C58-98DA-9ED83AE1A3DB}"/>
                </a:ext>
              </a:extLst>
            </p:cNvPr>
            <p:cNvSpPr/>
            <p:nvPr/>
          </p:nvSpPr>
          <p:spPr>
            <a:xfrm>
              <a:off x="8165479" y="1402160"/>
              <a:ext cx="1144495" cy="530374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RTO/Coord + Glidepath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E40FE9F2-0F41-49D0-8348-23F49E4D152B}"/>
                </a:ext>
              </a:extLst>
            </p:cNvPr>
            <p:cNvSpPr/>
            <p:nvPr/>
          </p:nvSpPr>
          <p:spPr>
            <a:xfrm>
              <a:off x="4514001" y="5721120"/>
              <a:ext cx="2274873" cy="239982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80E1C44-5994-4AD1-B38F-EFA115967EA0}"/>
                </a:ext>
              </a:extLst>
            </p:cNvPr>
            <p:cNvSpPr txBox="1"/>
            <p:nvPr/>
          </p:nvSpPr>
          <p:spPr>
            <a:xfrm>
              <a:off x="4359463" y="5587468"/>
              <a:ext cx="2625649" cy="4334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sz="1400" b="1" dirty="0">
                  <a:solidFill>
                    <a:schemeClr val="bg1"/>
                  </a:solidFill>
                </a:rPr>
                <a:t>Coordination + Glidepath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9819CEB-3104-4CE4-8029-9ED8D91EF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32E2-5F70-4BB5-A038-015825A80464}" type="slidenum">
              <a:rPr lang="en-US" smtClean="0"/>
              <a:t>2</a:t>
            </a:fld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403732-E963-4A19-B768-A61092A2D1FA}"/>
              </a:ext>
            </a:extLst>
          </p:cNvPr>
          <p:cNvSpPr txBox="1"/>
          <p:nvPr/>
        </p:nvSpPr>
        <p:spPr>
          <a:xfrm>
            <a:off x="1143814" y="1054875"/>
            <a:ext cx="816665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TSS Users Guide describes WRAP products supporting SIP Steps 1,2, 6 and 7.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States have lead responsibility for Steps 3, 4, 5, and 8.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1620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19720F-E26C-47D3-ACDD-0ABB92DC9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32E2-5F70-4BB5-A038-015825A80464}" type="slidenum">
              <a:rPr lang="en-US" smtClean="0"/>
              <a:t>20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DA7A7E-3A2C-4AA1-ADC4-294F4B42B44C}"/>
              </a:ext>
            </a:extLst>
          </p:cNvPr>
          <p:cNvSpPr/>
          <p:nvPr/>
        </p:nvSpPr>
        <p:spPr>
          <a:xfrm>
            <a:off x="2300438" y="1749122"/>
            <a:ext cx="8680798" cy="47803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F24EDC-69A7-487A-8E2D-2DA9FA1EAA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43"/>
          <a:stretch/>
        </p:blipFill>
        <p:spPr>
          <a:xfrm>
            <a:off x="426509" y="313125"/>
            <a:ext cx="1533168" cy="62671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FAC0A80-D09A-454D-809E-A3D737DA1066}"/>
              </a:ext>
            </a:extLst>
          </p:cNvPr>
          <p:cNvGrpSpPr/>
          <p:nvPr/>
        </p:nvGrpSpPr>
        <p:grpSpPr>
          <a:xfrm>
            <a:off x="2275147" y="971801"/>
            <a:ext cx="8731380" cy="935393"/>
            <a:chOff x="2267527" y="1017775"/>
            <a:chExt cx="8731380" cy="830997"/>
          </a:xfrm>
          <a:solidFill>
            <a:srgbClr val="FFCC00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3FA0D85-131F-4F33-B1A6-D9731A10C869}"/>
                </a:ext>
              </a:extLst>
            </p:cNvPr>
            <p:cNvGrpSpPr/>
            <p:nvPr/>
          </p:nvGrpSpPr>
          <p:grpSpPr>
            <a:xfrm>
              <a:off x="2267527" y="1017775"/>
              <a:ext cx="8731380" cy="830997"/>
              <a:chOff x="2679748" y="1133142"/>
              <a:chExt cx="8309113" cy="830997"/>
            </a:xfrm>
            <a:grpFill/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F327D5-D633-4BCE-B216-20ABFDBCAA4D}"/>
                  </a:ext>
                </a:extLst>
              </p:cNvPr>
              <p:cNvSpPr txBox="1"/>
              <p:nvPr/>
            </p:nvSpPr>
            <p:spPr>
              <a:xfrm>
                <a:off x="2679748" y="1133142"/>
                <a:ext cx="8309113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Visibility Progress:</a:t>
                </a:r>
                <a:endParaRPr lang="en-US" sz="2400" b="1" dirty="0">
                  <a:solidFill>
                    <a:srgbClr val="006699"/>
                  </a:solidFill>
                </a:endParaRPr>
              </a:p>
              <a:p>
                <a:endParaRPr lang="en-US" sz="2400" b="1" dirty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12050028-31E7-40E2-A343-2C462BE624DE}"/>
                  </a:ext>
                </a:extLst>
              </p:cNvPr>
              <p:cNvSpPr/>
              <p:nvPr/>
            </p:nvSpPr>
            <p:spPr>
              <a:xfrm>
                <a:off x="2703579" y="1518501"/>
                <a:ext cx="1629082" cy="407002"/>
              </a:xfrm>
              <a:prstGeom prst="roundRect">
                <a:avLst/>
              </a:prstGeom>
              <a:solidFill>
                <a:srgbClr val="F6F4AC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2028 OTB w </a:t>
                </a:r>
              </a:p>
              <a:p>
                <a:pPr algn="ctr"/>
                <a:r>
                  <a: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14v2 Fires</a:t>
                </a:r>
              </a:p>
            </p:txBody>
          </p:sp>
        </p:grp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DA6DA62-FFCB-4F7C-9F20-E05F56C0EB9F}"/>
                </a:ext>
              </a:extLst>
            </p:cNvPr>
            <p:cNvSpPr/>
            <p:nvPr/>
          </p:nvSpPr>
          <p:spPr>
            <a:xfrm>
              <a:off x="5662983" y="1422956"/>
              <a:ext cx="1395621" cy="394407"/>
            </a:xfrm>
            <a:prstGeom prst="roundRect">
              <a:avLst/>
            </a:prstGeom>
            <a:solidFill>
              <a:srgbClr val="F6F4AC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Other 2028 Scenarios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C434022-CB88-4FDC-A8B9-8C121393CA86}"/>
                </a:ext>
              </a:extLst>
            </p:cNvPr>
            <p:cNvSpPr/>
            <p:nvPr/>
          </p:nvSpPr>
          <p:spPr>
            <a:xfrm>
              <a:off x="7113041" y="1435980"/>
              <a:ext cx="1458144" cy="384784"/>
            </a:xfrm>
            <a:prstGeom prst="roundRect">
              <a:avLst/>
            </a:prstGeom>
            <a:solidFill>
              <a:srgbClr val="F6F4AC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Glidepath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9010048-8E84-4B6F-B12E-0E675486908E}"/>
                </a:ext>
              </a:extLst>
            </p:cNvPr>
            <p:cNvSpPr/>
            <p:nvPr/>
          </p:nvSpPr>
          <p:spPr>
            <a:xfrm>
              <a:off x="4052483" y="1415953"/>
              <a:ext cx="1562530" cy="407001"/>
            </a:xfrm>
            <a:prstGeom prst="roundRect">
              <a:avLst/>
            </a:prstGeom>
            <a:solidFill>
              <a:srgbClr val="F6F4AC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2028 OTW w</a:t>
              </a:r>
            </a:p>
            <a:p>
              <a:pPr algn="ctr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Base Fires </a:t>
              </a: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75C97FB3-D1A6-44F8-AA51-1D4B1EB3A657}"/>
              </a:ext>
            </a:extLst>
          </p:cNvPr>
          <p:cNvSpPr txBox="1">
            <a:spLocks/>
          </p:cNvSpPr>
          <p:nvPr/>
        </p:nvSpPr>
        <p:spPr>
          <a:xfrm>
            <a:off x="2267527" y="332895"/>
            <a:ext cx="9618293" cy="500187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vert="horz" lIns="91407" tIns="45703" rIns="91407" bIns="4570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altLang="en-US" sz="2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Step 7 Visibility Progress compared to Glidepath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B0EA11B-DEBF-428B-B102-CF36F57B0595}"/>
                  </a:ext>
                </a:extLst>
              </p14:cNvPr>
              <p14:cNvContentPartPr/>
              <p14:nvPr/>
            </p14:nvContentPartPr>
            <p14:xfrm>
              <a:off x="7004841" y="1313117"/>
              <a:ext cx="1629000" cy="702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B0EA11B-DEBF-428B-B102-CF36F57B05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96201" y="1304117"/>
                <a:ext cx="1646640" cy="72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28A99DF0-9385-4EC5-A8FB-3FE81D18BB67}"/>
              </a:ext>
            </a:extLst>
          </p:cNvPr>
          <p:cNvGrpSpPr/>
          <p:nvPr/>
        </p:nvGrpSpPr>
        <p:grpSpPr>
          <a:xfrm>
            <a:off x="658769" y="1125041"/>
            <a:ext cx="1061665" cy="1477328"/>
            <a:chOff x="353962" y="1593415"/>
            <a:chExt cx="1220395" cy="153939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26A9164-9101-4FDD-A036-FC0409A938F0}"/>
                </a:ext>
              </a:extLst>
            </p:cNvPr>
            <p:cNvGrpSpPr/>
            <p:nvPr/>
          </p:nvGrpSpPr>
          <p:grpSpPr>
            <a:xfrm>
              <a:off x="353962" y="1593415"/>
              <a:ext cx="1220395" cy="1393319"/>
              <a:chOff x="353963" y="1593415"/>
              <a:chExt cx="1061378" cy="1173512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DEB87DF-E9F6-4EDE-8485-4391C97943C1}"/>
                  </a:ext>
                </a:extLst>
              </p:cNvPr>
              <p:cNvSpPr txBox="1"/>
              <p:nvPr/>
            </p:nvSpPr>
            <p:spPr>
              <a:xfrm>
                <a:off x="377476" y="2235521"/>
                <a:ext cx="1037865" cy="531406"/>
              </a:xfrm>
              <a:prstGeom prst="rect">
                <a:avLst/>
              </a:prstGeom>
              <a:solidFill>
                <a:srgbClr val="F7F7F7"/>
              </a:solidFill>
              <a:ln>
                <a:solidFill>
                  <a:srgbClr val="F7F7F7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rgbClr val="0070C0"/>
                    </a:solidFill>
                  </a:rPr>
                  <a:t>2028 Visibility Progress and Glidepath</a:t>
                </a:r>
              </a:p>
              <a:p>
                <a:endParaRPr lang="en-US" sz="100" dirty="0"/>
              </a:p>
              <a:p>
                <a:r>
                  <a:rPr lang="en-US" sz="500" dirty="0"/>
                  <a:t>2028 modeled visibility and </a:t>
                </a:r>
              </a:p>
              <a:p>
                <a:r>
                  <a:rPr lang="en-US" sz="500" dirty="0"/>
                  <a:t>2028 visibility progress compared to uniform rate of progress glidepath</a:t>
                </a:r>
                <a:endParaRPr lang="en-US" sz="300" dirty="0"/>
              </a:p>
              <a:p>
                <a:r>
                  <a:rPr lang="en-US" sz="500" dirty="0">
                    <a:solidFill>
                      <a:srgbClr val="0070C0"/>
                    </a:solidFill>
                  </a:rPr>
                  <a:t>Go There</a:t>
                </a:r>
                <a:endParaRPr lang="en-US" sz="1000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50EE5F0-FEBC-4056-94D7-1772E92344E8}"/>
                  </a:ext>
                </a:extLst>
              </p:cNvPr>
              <p:cNvSpPr/>
              <p:nvPr/>
            </p:nvSpPr>
            <p:spPr>
              <a:xfrm>
                <a:off x="353963" y="1593415"/>
                <a:ext cx="1037865" cy="62383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5298026E-3E8F-44EC-85EE-B0E5FB360D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6509" y="1629308"/>
                <a:ext cx="910670" cy="535330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2A17A07-075F-408F-A086-4A12E2714CFC}"/>
                </a:ext>
              </a:extLst>
            </p:cNvPr>
            <p:cNvSpPr/>
            <p:nvPr/>
          </p:nvSpPr>
          <p:spPr>
            <a:xfrm>
              <a:off x="353962" y="1593415"/>
              <a:ext cx="1193359" cy="15393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405D7939-52CE-4EAC-B9C4-BAF34CFC1A02}"/>
              </a:ext>
            </a:extLst>
          </p:cNvPr>
          <p:cNvSpPr/>
          <p:nvPr/>
        </p:nvSpPr>
        <p:spPr>
          <a:xfrm>
            <a:off x="270574" y="3861016"/>
            <a:ext cx="1985041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Direct questions </a:t>
            </a:r>
          </a:p>
          <a:p>
            <a:r>
              <a:rPr lang="en-US" dirty="0">
                <a:solidFill>
                  <a:srgbClr val="FF0000"/>
                </a:solidFill>
              </a:rPr>
              <a:t>and comments to Regional Technical</a:t>
            </a:r>
          </a:p>
          <a:p>
            <a:r>
              <a:rPr lang="en-US" dirty="0">
                <a:solidFill>
                  <a:srgbClr val="FF0000"/>
                </a:solidFill>
              </a:rPr>
              <a:t>Operations Workgroup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7CA7F97-BE41-4B9B-8C33-5309EC87FBED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14" y="2355394"/>
            <a:ext cx="7650042" cy="36198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7256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19720F-E26C-47D3-ACDD-0ABB92DC9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32E2-5F70-4BB5-A038-015825A80464}" type="slidenum">
              <a:rPr lang="en-US" smtClean="0"/>
              <a:t>21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DA7A7E-3A2C-4AA1-ADC4-294F4B42B44C}"/>
              </a:ext>
            </a:extLst>
          </p:cNvPr>
          <p:cNvSpPr/>
          <p:nvPr/>
        </p:nvSpPr>
        <p:spPr>
          <a:xfrm>
            <a:off x="2300438" y="1749122"/>
            <a:ext cx="8680798" cy="47803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F24EDC-69A7-487A-8E2D-2DA9FA1EAA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43"/>
          <a:stretch/>
        </p:blipFill>
        <p:spPr>
          <a:xfrm>
            <a:off x="426509" y="313125"/>
            <a:ext cx="1533168" cy="62671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FAC0A80-D09A-454D-809E-A3D737DA1066}"/>
              </a:ext>
            </a:extLst>
          </p:cNvPr>
          <p:cNvGrpSpPr/>
          <p:nvPr/>
        </p:nvGrpSpPr>
        <p:grpSpPr>
          <a:xfrm>
            <a:off x="2275147" y="971801"/>
            <a:ext cx="8731380" cy="935393"/>
            <a:chOff x="2267527" y="1017775"/>
            <a:chExt cx="8731380" cy="830997"/>
          </a:xfrm>
          <a:solidFill>
            <a:srgbClr val="FFCC00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3FA0D85-131F-4F33-B1A6-D9731A10C869}"/>
                </a:ext>
              </a:extLst>
            </p:cNvPr>
            <p:cNvGrpSpPr/>
            <p:nvPr/>
          </p:nvGrpSpPr>
          <p:grpSpPr>
            <a:xfrm>
              <a:off x="2267527" y="1017775"/>
              <a:ext cx="8731380" cy="830997"/>
              <a:chOff x="2679748" y="1133142"/>
              <a:chExt cx="8309113" cy="830997"/>
            </a:xfrm>
            <a:grpFill/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F327D5-D633-4BCE-B216-20ABFDBCAA4D}"/>
                  </a:ext>
                </a:extLst>
              </p:cNvPr>
              <p:cNvSpPr txBox="1"/>
              <p:nvPr/>
            </p:nvSpPr>
            <p:spPr>
              <a:xfrm>
                <a:off x="2679748" y="1133142"/>
                <a:ext cx="8309113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Visibility Progress:</a:t>
                </a:r>
                <a:endParaRPr lang="en-US" sz="2400" b="1" dirty="0">
                  <a:solidFill>
                    <a:srgbClr val="006699"/>
                  </a:solidFill>
                </a:endParaRPr>
              </a:p>
              <a:p>
                <a:endParaRPr lang="en-US" sz="2400" b="1" dirty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12050028-31E7-40E2-A343-2C462BE624DE}"/>
                  </a:ext>
                </a:extLst>
              </p:cNvPr>
              <p:cNvSpPr/>
              <p:nvPr/>
            </p:nvSpPr>
            <p:spPr>
              <a:xfrm>
                <a:off x="2703579" y="1518501"/>
                <a:ext cx="1629082" cy="407002"/>
              </a:xfrm>
              <a:prstGeom prst="roundRect">
                <a:avLst/>
              </a:prstGeom>
              <a:solidFill>
                <a:srgbClr val="F6F4AC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2028 OTB w </a:t>
                </a:r>
              </a:p>
              <a:p>
                <a:pPr algn="ctr"/>
                <a:r>
                  <a: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14v2 Fires</a:t>
                </a:r>
              </a:p>
            </p:txBody>
          </p:sp>
        </p:grp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DA6DA62-FFCB-4F7C-9F20-E05F56C0EB9F}"/>
                </a:ext>
              </a:extLst>
            </p:cNvPr>
            <p:cNvSpPr/>
            <p:nvPr/>
          </p:nvSpPr>
          <p:spPr>
            <a:xfrm>
              <a:off x="5662983" y="1422956"/>
              <a:ext cx="1395621" cy="394407"/>
            </a:xfrm>
            <a:prstGeom prst="roundRect">
              <a:avLst/>
            </a:prstGeom>
            <a:solidFill>
              <a:srgbClr val="F6F4AC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By Pollutant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C434022-CB88-4FDC-A8B9-8C121393CA86}"/>
                </a:ext>
              </a:extLst>
            </p:cNvPr>
            <p:cNvSpPr/>
            <p:nvPr/>
          </p:nvSpPr>
          <p:spPr>
            <a:xfrm>
              <a:off x="7113041" y="1435980"/>
              <a:ext cx="1458144" cy="384784"/>
            </a:xfrm>
            <a:prstGeom prst="roundRect">
              <a:avLst/>
            </a:prstGeom>
            <a:solidFill>
              <a:srgbClr val="F6F4AC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Glidepath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9010048-8E84-4B6F-B12E-0E675486908E}"/>
                </a:ext>
              </a:extLst>
            </p:cNvPr>
            <p:cNvSpPr/>
            <p:nvPr/>
          </p:nvSpPr>
          <p:spPr>
            <a:xfrm>
              <a:off x="4052483" y="1415953"/>
              <a:ext cx="1562530" cy="407001"/>
            </a:xfrm>
            <a:prstGeom prst="roundRect">
              <a:avLst/>
            </a:prstGeom>
            <a:solidFill>
              <a:srgbClr val="F6F4AC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2028 OTW w</a:t>
              </a:r>
            </a:p>
            <a:p>
              <a:pPr algn="ctr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Base Fires </a:t>
              </a: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75C97FB3-D1A6-44F8-AA51-1D4B1EB3A657}"/>
              </a:ext>
            </a:extLst>
          </p:cNvPr>
          <p:cNvSpPr txBox="1">
            <a:spLocks/>
          </p:cNvSpPr>
          <p:nvPr/>
        </p:nvSpPr>
        <p:spPr>
          <a:xfrm>
            <a:off x="2267527" y="332895"/>
            <a:ext cx="9618293" cy="500187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vert="horz" lIns="91407" tIns="45703" rIns="91407" bIns="4570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altLang="en-US" sz="2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Step 7 Visibility Progress compared to Glidepath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B0EA11B-DEBF-428B-B102-CF36F57B0595}"/>
                  </a:ext>
                </a:extLst>
              </p14:cNvPr>
              <p14:cNvContentPartPr/>
              <p14:nvPr/>
            </p14:nvContentPartPr>
            <p14:xfrm>
              <a:off x="7004841" y="1313117"/>
              <a:ext cx="1629000" cy="702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B0EA11B-DEBF-428B-B102-CF36F57B05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96201" y="1304117"/>
                <a:ext cx="1646640" cy="72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28A99DF0-9385-4EC5-A8FB-3FE81D18BB67}"/>
              </a:ext>
            </a:extLst>
          </p:cNvPr>
          <p:cNvGrpSpPr/>
          <p:nvPr/>
        </p:nvGrpSpPr>
        <p:grpSpPr>
          <a:xfrm>
            <a:off x="658769" y="1125041"/>
            <a:ext cx="1061665" cy="1477328"/>
            <a:chOff x="353962" y="1593415"/>
            <a:chExt cx="1220395" cy="153939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26A9164-9101-4FDD-A036-FC0409A938F0}"/>
                </a:ext>
              </a:extLst>
            </p:cNvPr>
            <p:cNvGrpSpPr/>
            <p:nvPr/>
          </p:nvGrpSpPr>
          <p:grpSpPr>
            <a:xfrm>
              <a:off x="353962" y="1593415"/>
              <a:ext cx="1220395" cy="1393319"/>
              <a:chOff x="353963" y="1593415"/>
              <a:chExt cx="1061378" cy="1173512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DEB87DF-E9F6-4EDE-8485-4391C97943C1}"/>
                  </a:ext>
                </a:extLst>
              </p:cNvPr>
              <p:cNvSpPr txBox="1"/>
              <p:nvPr/>
            </p:nvSpPr>
            <p:spPr>
              <a:xfrm>
                <a:off x="377476" y="2235521"/>
                <a:ext cx="1037865" cy="531406"/>
              </a:xfrm>
              <a:prstGeom prst="rect">
                <a:avLst/>
              </a:prstGeom>
              <a:solidFill>
                <a:srgbClr val="F7F7F7"/>
              </a:solidFill>
              <a:ln>
                <a:solidFill>
                  <a:srgbClr val="F7F7F7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rgbClr val="0070C0"/>
                    </a:solidFill>
                  </a:rPr>
                  <a:t>2028 Visibility Progress and Glidepath</a:t>
                </a:r>
              </a:p>
              <a:p>
                <a:endParaRPr lang="en-US" sz="100" dirty="0"/>
              </a:p>
              <a:p>
                <a:r>
                  <a:rPr lang="en-US" sz="500" dirty="0"/>
                  <a:t>2028 modeled visibility and </a:t>
                </a:r>
              </a:p>
              <a:p>
                <a:r>
                  <a:rPr lang="en-US" sz="500" dirty="0"/>
                  <a:t>2028 visibility progress compared to uniform rate of progress glidepath</a:t>
                </a:r>
                <a:endParaRPr lang="en-US" sz="300" dirty="0"/>
              </a:p>
              <a:p>
                <a:r>
                  <a:rPr lang="en-US" sz="500" dirty="0">
                    <a:solidFill>
                      <a:srgbClr val="0070C0"/>
                    </a:solidFill>
                  </a:rPr>
                  <a:t>Go There</a:t>
                </a:r>
                <a:endParaRPr lang="en-US" sz="1000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50EE5F0-FEBC-4056-94D7-1772E92344E8}"/>
                  </a:ext>
                </a:extLst>
              </p:cNvPr>
              <p:cNvSpPr/>
              <p:nvPr/>
            </p:nvSpPr>
            <p:spPr>
              <a:xfrm>
                <a:off x="353963" y="1593415"/>
                <a:ext cx="1037865" cy="62383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5298026E-3E8F-44EC-85EE-B0E5FB360D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6509" y="1629308"/>
                <a:ext cx="910670" cy="535330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2A17A07-075F-408F-A086-4A12E2714CFC}"/>
                </a:ext>
              </a:extLst>
            </p:cNvPr>
            <p:cNvSpPr/>
            <p:nvPr/>
          </p:nvSpPr>
          <p:spPr>
            <a:xfrm>
              <a:off x="353962" y="1593415"/>
              <a:ext cx="1193359" cy="15393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77FD66A-3116-42D5-AFC5-9F571D5956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8515" y="2202752"/>
            <a:ext cx="8172722" cy="363945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DEBE40D-94A7-44F3-8DC6-2EA75E788050}"/>
              </a:ext>
            </a:extLst>
          </p:cNvPr>
          <p:cNvSpPr/>
          <p:nvPr/>
        </p:nvSpPr>
        <p:spPr>
          <a:xfrm>
            <a:off x="541412" y="3998902"/>
            <a:ext cx="1985041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Direct questions </a:t>
            </a:r>
          </a:p>
          <a:p>
            <a:r>
              <a:rPr lang="en-US" dirty="0">
                <a:solidFill>
                  <a:srgbClr val="FF0000"/>
                </a:solidFill>
              </a:rPr>
              <a:t>and comments to Coordination and Glidepath Subcommittee</a:t>
            </a:r>
          </a:p>
        </p:txBody>
      </p:sp>
    </p:spTree>
    <p:extLst>
      <p:ext uri="{BB962C8B-B14F-4D97-AF65-F5344CB8AC3E}">
        <p14:creationId xmlns:p14="http://schemas.microsoft.com/office/powerpoint/2010/main" val="3625545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C89377-6337-4EB7-9515-DF5D408E2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6368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Stage Directions: Who, what, where, when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2B637E-B4FF-49A0-8DC0-F20A24335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32E2-5F70-4BB5-A038-015825A80464}" type="slidenum">
              <a:rPr lang="en-US" smtClean="0"/>
              <a:t>22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B43F07-EDC4-4761-8E3A-5D3CC8BF0F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926" b="14306"/>
          <a:stretch/>
        </p:blipFill>
        <p:spPr>
          <a:xfrm>
            <a:off x="1361439" y="1027906"/>
            <a:ext cx="9614323" cy="554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45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>
            <a:extLst>
              <a:ext uri="{FF2B5EF4-FFF2-40B4-BE49-F238E27FC236}">
                <a16:creationId xmlns:a16="http://schemas.microsoft.com/office/drawing/2014/main" id="{04FC27EA-F2A0-4AFF-9DA9-CC24D157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55" y="306802"/>
            <a:ext cx="2946203" cy="11560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Navigating</a:t>
            </a:r>
            <a:br>
              <a:rPr lang="en-US" sz="3600" b="1" dirty="0">
                <a:solidFill>
                  <a:schemeClr val="accent1"/>
                </a:solidFill>
              </a:rPr>
            </a:br>
            <a:r>
              <a:rPr lang="en-US" sz="3600" b="1" dirty="0">
                <a:solidFill>
                  <a:schemeClr val="accent1"/>
                </a:solidFill>
              </a:rPr>
              <a:t>TSS Homepage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D9EB90-2EBF-4FDE-A21D-EB042C8E3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32E2-5F70-4BB5-A038-015825A80464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16AA7C7-8C3E-48AD-91F3-8B13DF2E4798}"/>
              </a:ext>
            </a:extLst>
          </p:cNvPr>
          <p:cNvGrpSpPr/>
          <p:nvPr/>
        </p:nvGrpSpPr>
        <p:grpSpPr>
          <a:xfrm>
            <a:off x="4067841" y="136525"/>
            <a:ext cx="7179306" cy="6582094"/>
            <a:chOff x="738111" y="121541"/>
            <a:chExt cx="7387414" cy="6794924"/>
          </a:xfrm>
        </p:grpSpPr>
        <p:sp>
          <p:nvSpPr>
            <p:cNvPr id="393" name="Rectangle 392">
              <a:extLst>
                <a:ext uri="{FF2B5EF4-FFF2-40B4-BE49-F238E27FC236}">
                  <a16:creationId xmlns:a16="http://schemas.microsoft.com/office/drawing/2014/main" id="{7F0E9CF3-7626-4117-9FA4-E54F3C30D42C}"/>
                </a:ext>
              </a:extLst>
            </p:cNvPr>
            <p:cNvSpPr/>
            <p:nvPr/>
          </p:nvSpPr>
          <p:spPr>
            <a:xfrm>
              <a:off x="6035188" y="964987"/>
              <a:ext cx="2088673" cy="238420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>
              <a:extLst>
                <a:ext uri="{FF2B5EF4-FFF2-40B4-BE49-F238E27FC236}">
                  <a16:creationId xmlns:a16="http://schemas.microsoft.com/office/drawing/2014/main" id="{20A8F9A4-1E66-4073-93DA-AF6F37896845}"/>
                </a:ext>
              </a:extLst>
            </p:cNvPr>
            <p:cNvSpPr/>
            <p:nvPr/>
          </p:nvSpPr>
          <p:spPr>
            <a:xfrm>
              <a:off x="6063455" y="3674652"/>
              <a:ext cx="2062070" cy="281036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457DDC5-43B8-4E6F-A2B4-A2A55C4D723B}"/>
                </a:ext>
              </a:extLst>
            </p:cNvPr>
            <p:cNvGrpSpPr/>
            <p:nvPr/>
          </p:nvGrpSpPr>
          <p:grpSpPr>
            <a:xfrm>
              <a:off x="738111" y="121541"/>
              <a:ext cx="4808481" cy="6794924"/>
              <a:chOff x="5441754" y="243082"/>
              <a:chExt cx="4808481" cy="6794924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9FCD0C6D-A71A-4D90-8BCA-01746B574A1A}"/>
                  </a:ext>
                </a:extLst>
              </p:cNvPr>
              <p:cNvGrpSpPr/>
              <p:nvPr/>
            </p:nvGrpSpPr>
            <p:grpSpPr>
              <a:xfrm>
                <a:off x="5441754" y="243082"/>
                <a:ext cx="4808481" cy="6794924"/>
                <a:chOff x="5441754" y="243082"/>
                <a:chExt cx="4808481" cy="6794924"/>
              </a:xfrm>
            </p:grpSpPr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id="{023D9E8A-12BB-4F9B-9A71-6E13351AFA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441754" y="243082"/>
                  <a:ext cx="4808481" cy="6532668"/>
                </a:xfrm>
                <a:prstGeom prst="rect">
                  <a:avLst/>
                </a:prstGeom>
              </p:spPr>
            </p:pic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9E4CDC6C-76DD-4026-8B2C-59BAE809C0E0}"/>
                    </a:ext>
                  </a:extLst>
                </p:cNvPr>
                <p:cNvGrpSpPr/>
                <p:nvPr/>
              </p:nvGrpSpPr>
              <p:grpSpPr>
                <a:xfrm>
                  <a:off x="7795850" y="2817139"/>
                  <a:ext cx="952796" cy="1217434"/>
                  <a:chOff x="3498842" y="2803116"/>
                  <a:chExt cx="948773" cy="1173356"/>
                </a:xfrm>
              </p:grpSpPr>
              <p:pic>
                <p:nvPicPr>
                  <p:cNvPr id="82" name="Picture 81">
                    <a:extLst>
                      <a:ext uri="{FF2B5EF4-FFF2-40B4-BE49-F238E27FC236}">
                        <a16:creationId xmlns:a16="http://schemas.microsoft.com/office/drawing/2014/main" id="{DD88A1FF-6880-4700-9CEA-49289CC618B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t="14043"/>
                  <a:stretch/>
                </p:blipFill>
                <p:spPr>
                  <a:xfrm>
                    <a:off x="3558508" y="2803116"/>
                    <a:ext cx="831495" cy="449935"/>
                  </a:xfrm>
                  <a:prstGeom prst="rect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</p:pic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0366E7BA-0D28-477D-8D7D-CCB045611F78}"/>
                      </a:ext>
                    </a:extLst>
                  </p:cNvPr>
                  <p:cNvSpPr txBox="1"/>
                  <p:nvPr/>
                </p:nvSpPr>
                <p:spPr>
                  <a:xfrm>
                    <a:off x="3498842" y="3330141"/>
                    <a:ext cx="948773" cy="646331"/>
                  </a:xfrm>
                  <a:prstGeom prst="rect">
                    <a:avLst/>
                  </a:prstGeom>
                  <a:solidFill>
                    <a:srgbClr val="F7F7F7"/>
                  </a:solidFill>
                  <a:ln>
                    <a:solidFill>
                      <a:srgbClr val="F7F7F7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800" dirty="0">
                        <a:solidFill>
                          <a:srgbClr val="0070C0"/>
                        </a:solidFill>
                      </a:rPr>
                      <a:t>SIP Planning Steps</a:t>
                    </a:r>
                  </a:p>
                  <a:p>
                    <a:endParaRPr lang="en-US" sz="100" dirty="0"/>
                  </a:p>
                  <a:p>
                    <a:r>
                      <a:rPr lang="en-US" sz="600" dirty="0"/>
                      <a:t>User’s Guide </a:t>
                    </a:r>
                    <a:r>
                      <a:rPr lang="en-US" sz="500" dirty="0"/>
                      <a:t>to technical analyses supporting Regional Haze State Implementation Plans</a:t>
                    </a:r>
                  </a:p>
                  <a:p>
                    <a:endParaRPr lang="en-US" sz="100" dirty="0"/>
                  </a:p>
                  <a:p>
                    <a:endParaRPr lang="en-US" sz="100" dirty="0"/>
                  </a:p>
                  <a:p>
                    <a:r>
                      <a:rPr lang="en-US" sz="500" dirty="0">
                        <a:solidFill>
                          <a:srgbClr val="0070C0"/>
                        </a:solidFill>
                      </a:rPr>
                      <a:t>Go There</a:t>
                    </a:r>
                    <a:endParaRPr lang="en-US" sz="1000" dirty="0"/>
                  </a:p>
                </p:txBody>
              </p:sp>
            </p:grp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FD0D3603-4AE3-48E8-8028-87A43385D6FA}"/>
                    </a:ext>
                  </a:extLst>
                </p:cNvPr>
                <p:cNvSpPr txBox="1"/>
                <p:nvPr/>
              </p:nvSpPr>
              <p:spPr>
                <a:xfrm>
                  <a:off x="6631735" y="4843371"/>
                  <a:ext cx="1021198" cy="518366"/>
                </a:xfrm>
                <a:prstGeom prst="rect">
                  <a:avLst/>
                </a:prstGeom>
                <a:solidFill>
                  <a:srgbClr val="F7F7F7"/>
                </a:solidFill>
                <a:ln>
                  <a:solidFill>
                    <a:srgbClr val="F7F7F7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>
                      <a:solidFill>
                        <a:srgbClr val="0070C0"/>
                      </a:solidFill>
                    </a:rPr>
                    <a:t>Emissions Inventories </a:t>
                  </a:r>
                  <a:endParaRPr lang="en-US" sz="100" dirty="0"/>
                </a:p>
                <a:p>
                  <a:r>
                    <a:rPr lang="en-US" sz="500" dirty="0"/>
                    <a:t>Pollutant Inventories by source sector as used in regional air quality models. </a:t>
                  </a:r>
                </a:p>
                <a:p>
                  <a:endParaRPr lang="en-US" sz="100" dirty="0"/>
                </a:p>
                <a:p>
                  <a:r>
                    <a:rPr lang="en-US" sz="500" dirty="0">
                      <a:solidFill>
                        <a:srgbClr val="0070C0"/>
                      </a:solidFill>
                    </a:rPr>
                    <a:t>Go There</a:t>
                  </a:r>
                  <a:endParaRPr lang="en-US" sz="1000" dirty="0"/>
                </a:p>
              </p:txBody>
            </p:sp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D8B110F5-F009-44FA-9172-2F2D248804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6123" t="65134" r="35223"/>
                <a:stretch/>
              </p:blipFill>
              <p:spPr>
                <a:xfrm>
                  <a:off x="5534357" y="4106982"/>
                  <a:ext cx="1037865" cy="1332165"/>
                </a:xfrm>
                <a:prstGeom prst="rect">
                  <a:avLst/>
                </a:prstGeom>
              </p:spPr>
            </p:pic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C2453F7E-3E64-47D5-A1FA-B4DEFCFB113E}"/>
                    </a:ext>
                  </a:extLst>
                </p:cNvPr>
                <p:cNvGrpSpPr/>
                <p:nvPr/>
              </p:nvGrpSpPr>
              <p:grpSpPr>
                <a:xfrm>
                  <a:off x="6697233" y="2774786"/>
                  <a:ext cx="952796" cy="1396143"/>
                  <a:chOff x="4659568" y="2672887"/>
                  <a:chExt cx="948773" cy="1409216"/>
                </a:xfrm>
              </p:grpSpPr>
              <p:pic>
                <p:nvPicPr>
                  <p:cNvPr id="80" name="Picture 79">
                    <a:extLst>
                      <a:ext uri="{FF2B5EF4-FFF2-40B4-BE49-F238E27FC236}">
                        <a16:creationId xmlns:a16="http://schemas.microsoft.com/office/drawing/2014/main" id="{D71A04DF-3D83-4072-8086-EB5AB290FC6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696585" y="2672887"/>
                    <a:ext cx="831495" cy="584775"/>
                  </a:xfrm>
                  <a:prstGeom prst="rect">
                    <a:avLst/>
                  </a:prstGeom>
                </p:spPr>
              </p:pic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4BD7BF4A-D39D-4A8F-85FA-08BDB8D819BF}"/>
                      </a:ext>
                    </a:extLst>
                  </p:cNvPr>
                  <p:cNvSpPr txBox="1"/>
                  <p:nvPr/>
                </p:nvSpPr>
                <p:spPr>
                  <a:xfrm>
                    <a:off x="4659568" y="3289924"/>
                    <a:ext cx="948773" cy="792179"/>
                  </a:xfrm>
                  <a:prstGeom prst="rect">
                    <a:avLst/>
                  </a:prstGeom>
                  <a:solidFill>
                    <a:srgbClr val="F7F7F7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800" dirty="0">
                        <a:solidFill>
                          <a:srgbClr val="0070C0"/>
                        </a:solidFill>
                      </a:rPr>
                      <a:t>Class I Area Summary Tables</a:t>
                    </a:r>
                  </a:p>
                  <a:p>
                    <a:endParaRPr lang="en-US" sz="100" dirty="0"/>
                  </a:p>
                  <a:p>
                    <a:r>
                      <a:rPr lang="en-US" sz="500" dirty="0"/>
                      <a:t>Summary Tables for monitoring, emissions contributions, and modeled 2928 visibility progress. </a:t>
                    </a:r>
                  </a:p>
                  <a:p>
                    <a:endParaRPr lang="en-US" sz="300" dirty="0"/>
                  </a:p>
                  <a:p>
                    <a:r>
                      <a:rPr lang="en-US" sz="500" dirty="0">
                        <a:solidFill>
                          <a:srgbClr val="0070C0"/>
                        </a:solidFill>
                      </a:rPr>
                      <a:t>Go There</a:t>
                    </a:r>
                    <a:endParaRPr lang="en-US" sz="1000" dirty="0"/>
                  </a:p>
                </p:txBody>
              </p:sp>
            </p:grp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3138262A-5520-44C8-A298-696B05A1F7C1}"/>
                    </a:ext>
                  </a:extLst>
                </p:cNvPr>
                <p:cNvSpPr txBox="1"/>
                <p:nvPr/>
              </p:nvSpPr>
              <p:spPr>
                <a:xfrm>
                  <a:off x="5548920" y="4846385"/>
                  <a:ext cx="976881" cy="487875"/>
                </a:xfrm>
                <a:prstGeom prst="rect">
                  <a:avLst/>
                </a:prstGeom>
                <a:solidFill>
                  <a:srgbClr val="F7F7F7"/>
                </a:solidFill>
                <a:ln>
                  <a:solidFill>
                    <a:srgbClr val="F7F7F7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>
                      <a:solidFill>
                        <a:srgbClr val="0070C0"/>
                      </a:solidFill>
                    </a:rPr>
                    <a:t>Visibility Analyses </a:t>
                  </a:r>
                </a:p>
                <a:p>
                  <a:endParaRPr lang="en-US" sz="100" dirty="0"/>
                </a:p>
                <a:p>
                  <a:r>
                    <a:rPr lang="en-US" sz="500" dirty="0"/>
                    <a:t>Evaluate IMPROVE aerosol trends at Class I areas</a:t>
                  </a:r>
                </a:p>
                <a:p>
                  <a:r>
                    <a:rPr lang="en-US" sz="300" dirty="0"/>
                    <a:t> </a:t>
                  </a:r>
                  <a:endParaRPr lang="en-US" sz="100" dirty="0"/>
                </a:p>
                <a:p>
                  <a:r>
                    <a:rPr lang="en-US" sz="500" dirty="0">
                      <a:solidFill>
                        <a:srgbClr val="0070C0"/>
                      </a:solidFill>
                    </a:rPr>
                    <a:t>Go There</a:t>
                  </a:r>
                  <a:endParaRPr lang="en-US" sz="1000" dirty="0"/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B419FA56-8739-4DDC-8284-DB83FAAF6149}"/>
                    </a:ext>
                  </a:extLst>
                </p:cNvPr>
                <p:cNvSpPr txBox="1"/>
                <p:nvPr/>
              </p:nvSpPr>
              <p:spPr>
                <a:xfrm>
                  <a:off x="7784628" y="6150420"/>
                  <a:ext cx="1037865" cy="701319"/>
                </a:xfrm>
                <a:prstGeom prst="rect">
                  <a:avLst/>
                </a:prstGeom>
                <a:solidFill>
                  <a:srgbClr val="F7F7F7"/>
                </a:solidFill>
                <a:ln>
                  <a:solidFill>
                    <a:srgbClr val="F7F7F7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>
                      <a:solidFill>
                        <a:srgbClr val="0070C0"/>
                      </a:solidFill>
                    </a:rPr>
                    <a:t>2028 Visibility Progress and Glidepath</a:t>
                  </a:r>
                </a:p>
                <a:p>
                  <a:endParaRPr lang="en-US" sz="100" dirty="0"/>
                </a:p>
                <a:p>
                  <a:r>
                    <a:rPr lang="en-US" sz="500" dirty="0"/>
                    <a:t>2028 modeled visibility and </a:t>
                  </a:r>
                </a:p>
                <a:p>
                  <a:r>
                    <a:rPr lang="en-US" sz="500" dirty="0"/>
                    <a:t>2028 visibility progress compared to uniform rate of progress glidepath</a:t>
                  </a:r>
                  <a:endParaRPr lang="en-US" sz="300" dirty="0"/>
                </a:p>
                <a:p>
                  <a:r>
                    <a:rPr lang="en-US" sz="500" dirty="0">
                      <a:solidFill>
                        <a:srgbClr val="0070C0"/>
                      </a:solidFill>
                    </a:rPr>
                    <a:t>Go There</a:t>
                  </a:r>
                  <a:endParaRPr lang="en-US" sz="1000" dirty="0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423AACDC-2AAE-413B-ABDD-A66576212187}"/>
                    </a:ext>
                  </a:extLst>
                </p:cNvPr>
                <p:cNvSpPr/>
                <p:nvPr/>
              </p:nvSpPr>
              <p:spPr>
                <a:xfrm>
                  <a:off x="5511273" y="4138764"/>
                  <a:ext cx="996402" cy="633792"/>
                </a:xfrm>
                <a:prstGeom prst="rect">
                  <a:avLst/>
                </a:prstGeom>
                <a:solidFill>
                  <a:srgbClr val="003399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3" name="Picture 62">
                  <a:extLst>
                    <a:ext uri="{FF2B5EF4-FFF2-40B4-BE49-F238E27FC236}">
                      <a16:creationId xmlns:a16="http://schemas.microsoft.com/office/drawing/2014/main" id="{2F3E6B84-BE33-4550-AC9E-C483E9DFB4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60972" y="4194800"/>
                  <a:ext cx="892867" cy="501976"/>
                </a:xfrm>
                <a:prstGeom prst="rect">
                  <a:avLst/>
                </a:prstGeom>
              </p:spPr>
            </p:pic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8E0A9B00-2472-4E7E-B7C6-26F922741D4F}"/>
                    </a:ext>
                  </a:extLst>
                </p:cNvPr>
                <p:cNvSpPr/>
                <p:nvPr/>
              </p:nvSpPr>
              <p:spPr>
                <a:xfrm>
                  <a:off x="6653165" y="4141230"/>
                  <a:ext cx="999478" cy="635400"/>
                </a:xfrm>
                <a:prstGeom prst="rect">
                  <a:avLst/>
                </a:prstGeom>
                <a:solidFill>
                  <a:srgbClr val="216E8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75EF2E39-58AD-45E6-A886-FD9D4AFD91C5}"/>
                    </a:ext>
                  </a:extLst>
                </p:cNvPr>
                <p:cNvGrpSpPr/>
                <p:nvPr/>
              </p:nvGrpSpPr>
              <p:grpSpPr>
                <a:xfrm>
                  <a:off x="5498522" y="5511957"/>
                  <a:ext cx="1000652" cy="1526049"/>
                  <a:chOff x="8874585" y="3519475"/>
                  <a:chExt cx="996427" cy="1540339"/>
                </a:xfrm>
              </p:grpSpPr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6917B8DC-1215-4D30-BCA1-3093A2AAA4B2}"/>
                      </a:ext>
                    </a:extLst>
                  </p:cNvPr>
                  <p:cNvSpPr/>
                  <p:nvPr/>
                </p:nvSpPr>
                <p:spPr>
                  <a:xfrm>
                    <a:off x="8895640" y="3519475"/>
                    <a:ext cx="975372" cy="636415"/>
                  </a:xfrm>
                  <a:prstGeom prst="rect">
                    <a:avLst/>
                  </a:prstGeom>
                  <a:solidFill>
                    <a:srgbClr val="93FB2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A341687D-98C8-4170-B83C-681B58ACFEA2}"/>
                      </a:ext>
                    </a:extLst>
                  </p:cNvPr>
                  <p:cNvSpPr txBox="1"/>
                  <p:nvPr/>
                </p:nvSpPr>
                <p:spPr>
                  <a:xfrm>
                    <a:off x="8874585" y="4193914"/>
                    <a:ext cx="975372" cy="865900"/>
                  </a:xfrm>
                  <a:prstGeom prst="rect">
                    <a:avLst/>
                  </a:prstGeom>
                  <a:solidFill>
                    <a:srgbClr val="F7F7F7"/>
                  </a:solidFill>
                  <a:ln>
                    <a:solidFill>
                      <a:srgbClr val="F7F7F7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700" dirty="0">
                        <a:solidFill>
                          <a:srgbClr val="0070C0"/>
                        </a:solidFill>
                      </a:rPr>
                      <a:t>Air Quality Model Results</a:t>
                    </a:r>
                  </a:p>
                  <a:p>
                    <a:endParaRPr lang="en-US" sz="200" dirty="0"/>
                  </a:p>
                  <a:p>
                    <a:r>
                      <a:rPr lang="en-US" sz="500" dirty="0"/>
                      <a:t>Model performance evaluation  and modeled aerosol contributions at Class I areas  in 2014, Rep Baseline, and 2028 scenarios</a:t>
                    </a:r>
                  </a:p>
                  <a:p>
                    <a:endParaRPr lang="en-US" sz="100" dirty="0"/>
                  </a:p>
                  <a:p>
                    <a:endParaRPr lang="en-US" sz="100" dirty="0"/>
                  </a:p>
                  <a:p>
                    <a:r>
                      <a:rPr lang="en-US" sz="500" dirty="0">
                        <a:solidFill>
                          <a:srgbClr val="0070C0"/>
                        </a:solidFill>
                      </a:rPr>
                      <a:t>Go There</a:t>
                    </a:r>
                    <a:endParaRPr lang="en-US" sz="1000" dirty="0"/>
                  </a:p>
                </p:txBody>
              </p:sp>
            </p:grp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2BD36BB1-970E-4574-914E-F8EA39E8E95A}"/>
                    </a:ext>
                  </a:extLst>
                </p:cNvPr>
                <p:cNvSpPr/>
                <p:nvPr/>
              </p:nvSpPr>
              <p:spPr>
                <a:xfrm>
                  <a:off x="7761115" y="5508314"/>
                  <a:ext cx="1037865" cy="623832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BAB8D5E8-4F02-46EE-A93D-BC784EA71A8F}"/>
                    </a:ext>
                  </a:extLst>
                </p:cNvPr>
                <p:cNvSpPr txBox="1"/>
                <p:nvPr/>
              </p:nvSpPr>
              <p:spPr>
                <a:xfrm>
                  <a:off x="7769750" y="4821298"/>
                  <a:ext cx="1043435" cy="579350"/>
                </a:xfrm>
                <a:prstGeom prst="rect">
                  <a:avLst/>
                </a:prstGeom>
                <a:solidFill>
                  <a:srgbClr val="F7F7F7"/>
                </a:solidFill>
                <a:ln>
                  <a:solidFill>
                    <a:srgbClr val="F7F7F7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>
                      <a:solidFill>
                        <a:srgbClr val="0070C0"/>
                      </a:solidFill>
                    </a:rPr>
                    <a:t>Source Screening</a:t>
                  </a:r>
                  <a:endParaRPr lang="en-US" sz="100" dirty="0"/>
                </a:p>
                <a:p>
                  <a:r>
                    <a:rPr lang="en-US" sz="500" dirty="0"/>
                    <a:t>Ranking 2014 Point Sources by emissions / distance (Q/d) and</a:t>
                  </a:r>
                </a:p>
                <a:p>
                  <a:r>
                    <a:rPr lang="en-US" sz="500" dirty="0"/>
                    <a:t>2028 Point Sources by Weighted Emissions Potential (WEP)</a:t>
                  </a:r>
                  <a:endParaRPr lang="en-US" sz="100" dirty="0"/>
                </a:p>
                <a:p>
                  <a:r>
                    <a:rPr lang="en-US" sz="500" dirty="0">
                      <a:solidFill>
                        <a:srgbClr val="0070C0"/>
                      </a:solidFill>
                    </a:rPr>
                    <a:t>Go There</a:t>
                  </a:r>
                  <a:endParaRPr lang="en-US" sz="1000" dirty="0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D24FF98B-31AF-4360-9504-5AB1BBD4BF4C}"/>
                    </a:ext>
                  </a:extLst>
                </p:cNvPr>
                <p:cNvSpPr/>
                <p:nvPr/>
              </p:nvSpPr>
              <p:spPr>
                <a:xfrm>
                  <a:off x="7782052" y="4138765"/>
                  <a:ext cx="1016929" cy="637864"/>
                </a:xfrm>
                <a:prstGeom prst="rect">
                  <a:avLst/>
                </a:prstGeom>
                <a:solidFill>
                  <a:srgbClr val="216E8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ECC20AA8-F126-412B-B3E3-4F17043C0851}"/>
                    </a:ext>
                  </a:extLst>
                </p:cNvPr>
                <p:cNvGrpSpPr/>
                <p:nvPr/>
              </p:nvGrpSpPr>
              <p:grpSpPr>
                <a:xfrm>
                  <a:off x="6625813" y="5505309"/>
                  <a:ext cx="1069673" cy="1352691"/>
                  <a:chOff x="2348361" y="5428153"/>
                  <a:chExt cx="1065155" cy="1365358"/>
                </a:xfrm>
              </p:grpSpPr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AFC449A2-C35A-49BD-BE9E-D11504C85D84}"/>
                      </a:ext>
                    </a:extLst>
                  </p:cNvPr>
                  <p:cNvSpPr txBox="1"/>
                  <p:nvPr/>
                </p:nvSpPr>
                <p:spPr>
                  <a:xfrm>
                    <a:off x="2391202" y="6085625"/>
                    <a:ext cx="1022314" cy="707886"/>
                  </a:xfrm>
                  <a:prstGeom prst="rect">
                    <a:avLst/>
                  </a:prstGeom>
                  <a:solidFill>
                    <a:srgbClr val="F7F7F7"/>
                  </a:solidFill>
                  <a:ln>
                    <a:solidFill>
                      <a:srgbClr val="F7F7F7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700" dirty="0">
                        <a:solidFill>
                          <a:srgbClr val="0070C0"/>
                        </a:solidFill>
                      </a:rPr>
                      <a:t>Emissions Source Contributions </a:t>
                    </a:r>
                  </a:p>
                  <a:p>
                    <a:endParaRPr lang="en-US" sz="100" dirty="0"/>
                  </a:p>
                  <a:p>
                    <a:r>
                      <a:rPr lang="en-US" sz="500" dirty="0"/>
                      <a:t>Attribute US and International Anthropogenic, Fire, Natural using Source Apportionment (PSAT) and Dynamic Modeling</a:t>
                    </a:r>
                    <a:endParaRPr lang="en-US" sz="300" dirty="0"/>
                  </a:p>
                  <a:p>
                    <a:r>
                      <a:rPr lang="en-US" sz="500" dirty="0">
                        <a:solidFill>
                          <a:srgbClr val="0070C0"/>
                        </a:solidFill>
                      </a:rPr>
                      <a:t>Go There</a:t>
                    </a:r>
                    <a:endParaRPr lang="en-US" sz="1000" dirty="0"/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258B0F86-3811-4464-9757-E8A5F7567B0B}"/>
                      </a:ext>
                    </a:extLst>
                  </p:cNvPr>
                  <p:cNvSpPr/>
                  <p:nvPr/>
                </p:nvSpPr>
                <p:spPr>
                  <a:xfrm>
                    <a:off x="2348361" y="5428153"/>
                    <a:ext cx="1033483" cy="643127"/>
                  </a:xfrm>
                  <a:prstGeom prst="rect">
                    <a:avLst/>
                  </a:prstGeom>
                  <a:solidFill>
                    <a:srgbClr val="93FB2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id="{47A8EF28-EA2F-433B-875F-118B9C1E8E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833661" y="5544207"/>
                  <a:ext cx="910670" cy="535330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  <p:pic>
              <p:nvPicPr>
                <p:cNvPr id="71" name="Picture 70">
                  <a:extLst>
                    <a:ext uri="{FF2B5EF4-FFF2-40B4-BE49-F238E27FC236}">
                      <a16:creationId xmlns:a16="http://schemas.microsoft.com/office/drawing/2014/main" id="{C8FA0BF0-8512-40BB-87AF-2FE82094FF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/>
                <a:srcRect l="10224" t="11136" r="10590" b="16451"/>
                <a:stretch/>
              </p:blipFill>
              <p:spPr>
                <a:xfrm>
                  <a:off x="7855241" y="4185462"/>
                  <a:ext cx="891486" cy="553586"/>
                </a:xfrm>
                <a:prstGeom prst="rect">
                  <a:avLst/>
                </a:prstGeom>
              </p:spPr>
            </p:pic>
            <p:pic>
              <p:nvPicPr>
                <p:cNvPr id="72" name="Picture 71">
                  <a:extLst>
                    <a:ext uri="{FF2B5EF4-FFF2-40B4-BE49-F238E27FC236}">
                      <a16:creationId xmlns:a16="http://schemas.microsoft.com/office/drawing/2014/main" id="{C8359D5D-E16A-4BFE-8426-CBC55E8F64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711688" y="4218147"/>
                  <a:ext cx="857740" cy="502619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BCC8D00D-FD39-47B0-91A3-23553586218C}"/>
                    </a:ext>
                  </a:extLst>
                </p:cNvPr>
                <p:cNvSpPr/>
                <p:nvPr/>
              </p:nvSpPr>
              <p:spPr>
                <a:xfrm>
                  <a:off x="5575721" y="2601116"/>
                  <a:ext cx="2044315" cy="1178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CD98E24-C440-4869-8952-AB3D8D0928AB}"/>
                  </a:ext>
                </a:extLst>
              </p:cNvPr>
              <p:cNvSpPr txBox="1"/>
              <p:nvPr/>
            </p:nvSpPr>
            <p:spPr>
              <a:xfrm>
                <a:off x="9019350" y="3766614"/>
                <a:ext cx="1131395" cy="1826938"/>
              </a:xfrm>
              <a:prstGeom prst="rect">
                <a:avLst/>
              </a:prstGeom>
              <a:solidFill>
                <a:srgbClr val="F7F7F7"/>
              </a:solidFill>
              <a:ln>
                <a:solidFill>
                  <a:srgbClr val="F7F7F7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800" dirty="0">
                    <a:solidFill>
                      <a:srgbClr val="0070C0"/>
                    </a:solidFill>
                  </a:rPr>
                  <a:t>WRAP Support for State Regional Haze Planning Actions</a:t>
                </a:r>
              </a:p>
              <a:p>
                <a:pPr indent="-91440">
                  <a:buFont typeface="Arial" panose="020B0604020202020204" pitchFamily="34" charset="0"/>
                  <a:buChar char="•"/>
                </a:pPr>
                <a:r>
                  <a:rPr lang="en-US" sz="800" dirty="0">
                    <a:solidFill>
                      <a:srgbClr val="0070C0"/>
                    </a:solidFill>
                  </a:rPr>
                  <a:t>Emission Control  </a:t>
                </a:r>
              </a:p>
              <a:p>
                <a:r>
                  <a:rPr lang="en-US" sz="800" dirty="0">
                    <a:solidFill>
                      <a:srgbClr val="0070C0"/>
                    </a:solidFill>
                  </a:rPr>
                  <a:t>    Evaluation</a:t>
                </a:r>
              </a:p>
              <a:p>
                <a:pPr indent="-91440">
                  <a:buFont typeface="Arial" panose="020B0604020202020204" pitchFamily="34" charset="0"/>
                  <a:buChar char="•"/>
                </a:pPr>
                <a:r>
                  <a:rPr lang="en-US" sz="800" dirty="0">
                    <a:solidFill>
                      <a:srgbClr val="0070C0"/>
                    </a:solidFill>
                  </a:rPr>
                  <a:t>Fire and Smoke</a:t>
                </a:r>
              </a:p>
              <a:p>
                <a:r>
                  <a:rPr lang="en-US" sz="800" dirty="0">
                    <a:solidFill>
                      <a:srgbClr val="0070C0"/>
                    </a:solidFill>
                  </a:rPr>
                  <a:t>    Management</a:t>
                </a:r>
              </a:p>
              <a:p>
                <a:pPr indent="-91440">
                  <a:buFont typeface="Arial" panose="020B0604020202020204" pitchFamily="34" charset="0"/>
                  <a:buChar char="•"/>
                </a:pPr>
                <a:r>
                  <a:rPr lang="en-US" sz="800" dirty="0">
                    <a:solidFill>
                      <a:srgbClr val="0070C0"/>
                    </a:solidFill>
                  </a:rPr>
                  <a:t>Consultation among</a:t>
                </a:r>
              </a:p>
              <a:p>
                <a:r>
                  <a:rPr lang="en-US" sz="800" dirty="0">
                    <a:solidFill>
                      <a:srgbClr val="0070C0"/>
                    </a:solidFill>
                  </a:rPr>
                  <a:t>    States, Tribes,</a:t>
                </a:r>
              </a:p>
              <a:p>
                <a:r>
                  <a:rPr lang="en-US" sz="800" dirty="0">
                    <a:solidFill>
                      <a:srgbClr val="0070C0"/>
                    </a:solidFill>
                  </a:rPr>
                  <a:t>     Federal Land  </a:t>
                </a:r>
              </a:p>
              <a:p>
                <a:r>
                  <a:rPr lang="en-US" sz="800" dirty="0">
                    <a:solidFill>
                      <a:srgbClr val="0070C0"/>
                    </a:solidFill>
                  </a:rPr>
                  <a:t>     Managers</a:t>
                </a:r>
              </a:p>
              <a:p>
                <a:pPr indent="-91440">
                  <a:buFont typeface="Arial" panose="020B0604020202020204" pitchFamily="34" charset="0"/>
                  <a:buChar char="•"/>
                </a:pPr>
                <a:r>
                  <a:rPr lang="en-US" sz="800" dirty="0">
                    <a:solidFill>
                      <a:srgbClr val="0070C0"/>
                    </a:solidFill>
                  </a:rPr>
                  <a:t>Monitoring Plan (?)</a:t>
                </a:r>
                <a:endParaRPr lang="en-US" sz="300" dirty="0"/>
              </a:p>
            </p:txBody>
          </p:sp>
        </p:grp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EC8935B8-D981-49C8-BE21-DBA913C14B6E}"/>
              </a:ext>
            </a:extLst>
          </p:cNvPr>
          <p:cNvSpPr/>
          <p:nvPr/>
        </p:nvSpPr>
        <p:spPr>
          <a:xfrm>
            <a:off x="1441054" y="3986717"/>
            <a:ext cx="2096865" cy="24277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C25BDED-3F72-4F25-97AE-37B43B162B69}"/>
              </a:ext>
            </a:extLst>
          </p:cNvPr>
          <p:cNvSpPr/>
          <p:nvPr/>
        </p:nvSpPr>
        <p:spPr>
          <a:xfrm>
            <a:off x="1446080" y="1664550"/>
            <a:ext cx="2084158" cy="22040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035285-280D-4C6F-8D10-DEB9DC02494D}"/>
              </a:ext>
            </a:extLst>
          </p:cNvPr>
          <p:cNvSpPr txBox="1"/>
          <p:nvPr/>
        </p:nvSpPr>
        <p:spPr>
          <a:xfrm>
            <a:off x="7608688" y="5338849"/>
            <a:ext cx="1080873" cy="11079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</a:rPr>
              <a:t>Website Links:</a:t>
            </a:r>
          </a:p>
          <a:p>
            <a:r>
              <a:rPr lang="en-US" sz="1100" dirty="0">
                <a:solidFill>
                  <a:schemeClr val="accent1"/>
                </a:solidFill>
              </a:rPr>
              <a:t>WRAP</a:t>
            </a:r>
          </a:p>
          <a:p>
            <a:r>
              <a:rPr lang="en-US" sz="1100" dirty="0">
                <a:solidFill>
                  <a:schemeClr val="accent1"/>
                </a:solidFill>
              </a:rPr>
              <a:t>IWDW</a:t>
            </a:r>
          </a:p>
          <a:p>
            <a:r>
              <a:rPr lang="en-US" sz="1100" dirty="0">
                <a:solidFill>
                  <a:schemeClr val="accent1"/>
                </a:solidFill>
              </a:rPr>
              <a:t>FED</a:t>
            </a:r>
          </a:p>
          <a:p>
            <a:r>
              <a:rPr lang="en-US" sz="1100" dirty="0">
                <a:solidFill>
                  <a:schemeClr val="accent1"/>
                </a:solidFill>
              </a:rPr>
              <a:t>Fire Tools</a:t>
            </a:r>
          </a:p>
          <a:p>
            <a:endParaRPr lang="en-US" sz="11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56039E1-A9F0-4DFF-822C-4E176DDA6CD0}"/>
                  </a:ext>
                </a:extLst>
              </p14:cNvPr>
              <p14:cNvContentPartPr/>
              <p14:nvPr/>
            </p14:nvContentPartPr>
            <p14:xfrm>
              <a:off x="251665" y="5643981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56039E1-A9F0-4DFF-822C-4E176DDA6CD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43025" y="563498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4947090-4A49-4BF3-BD62-C76E0CC0D55E}"/>
                  </a:ext>
                </a:extLst>
              </p14:cNvPr>
              <p14:cNvContentPartPr/>
              <p14:nvPr/>
            </p14:nvContentPartPr>
            <p14:xfrm>
              <a:off x="10413025" y="5375781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4947090-4A49-4BF3-BD62-C76E0CC0D55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0404025" y="5367141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44295C73-42BD-490D-94E5-0F06682B74CC}"/>
              </a:ext>
            </a:extLst>
          </p:cNvPr>
          <p:cNvGrpSpPr/>
          <p:nvPr/>
        </p:nvGrpSpPr>
        <p:grpSpPr>
          <a:xfrm>
            <a:off x="10152745" y="5817501"/>
            <a:ext cx="360" cy="360"/>
            <a:chOff x="10152745" y="5817501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0AB8CC6-99E8-434F-A91F-A8CAB6B3EA37}"/>
                    </a:ext>
                  </a:extLst>
                </p14:cNvPr>
                <p14:cNvContentPartPr/>
                <p14:nvPr/>
              </p14:nvContentPartPr>
              <p14:xfrm>
                <a:off x="10152745" y="5817501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0AB8CC6-99E8-434F-A91F-A8CAB6B3EA3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144105" y="580850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99D431F-ADC0-4622-B06C-FF63DB2B235D}"/>
                    </a:ext>
                  </a:extLst>
                </p14:cNvPr>
                <p14:cNvContentPartPr/>
                <p14:nvPr/>
              </p14:nvContentPartPr>
              <p14:xfrm>
                <a:off x="10152745" y="5817501"/>
                <a:ext cx="36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99D431F-ADC0-4622-B06C-FF63DB2B235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144105" y="580850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CAC635E-03DA-4E9E-AD01-5E9C22BF76F4}"/>
                  </a:ext>
                </a:extLst>
              </p14:cNvPr>
              <p14:cNvContentPartPr/>
              <p14:nvPr/>
            </p14:nvContentPartPr>
            <p14:xfrm>
              <a:off x="795625" y="1812501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CAC635E-03DA-4E9E-AD01-5E9C22BF76F4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86985" y="180386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3C19605-5CB1-4197-AC1D-01D447A16703}"/>
                  </a:ext>
                </a:extLst>
              </p14:cNvPr>
              <p14:cNvContentPartPr/>
              <p14:nvPr/>
            </p14:nvContentPartPr>
            <p14:xfrm>
              <a:off x="7543465" y="6085701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3C19605-5CB1-4197-AC1D-01D447A1670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534465" y="6076701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93" name="Rectangle 92">
            <a:extLst>
              <a:ext uri="{FF2B5EF4-FFF2-40B4-BE49-F238E27FC236}">
                <a16:creationId xmlns:a16="http://schemas.microsoft.com/office/drawing/2014/main" id="{6E8DE74B-9B2E-4925-903E-C8F7C4EC7C32}"/>
              </a:ext>
            </a:extLst>
          </p:cNvPr>
          <p:cNvSpPr/>
          <p:nvPr/>
        </p:nvSpPr>
        <p:spPr>
          <a:xfrm>
            <a:off x="5234467" y="2582641"/>
            <a:ext cx="998574" cy="12889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4621234-9CDF-46C8-A612-8F8DEAE73B54}"/>
              </a:ext>
            </a:extLst>
          </p:cNvPr>
          <p:cNvSpPr txBox="1"/>
          <p:nvPr/>
        </p:nvSpPr>
        <p:spPr>
          <a:xfrm>
            <a:off x="1554388" y="1649798"/>
            <a:ext cx="1928798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First Priority: </a:t>
            </a:r>
          </a:p>
          <a:p>
            <a:pPr>
              <a:spcAft>
                <a:spcPts val="600"/>
              </a:spcAft>
            </a:pPr>
            <a:r>
              <a:rPr lang="en-US" sz="1400" b="1" dirty="0">
                <a:solidFill>
                  <a:schemeClr val="accent1"/>
                </a:solidFill>
              </a:rPr>
              <a:t>Class I Area Tables for: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1"/>
                </a:solidFill>
              </a:rPr>
              <a:t>Monitored visibility progress 2000-2018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1"/>
                </a:solidFill>
              </a:rPr>
              <a:t>Emissions - WRAP State and Tribal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1"/>
                </a:solidFill>
              </a:rPr>
              <a:t>Source contributions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1"/>
                </a:solidFill>
              </a:rPr>
              <a:t>Modeled visibility progress by 2028.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8C4099-9E9E-42BA-829D-3C2B1046578A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4190379" y="5286072"/>
            <a:ext cx="861036" cy="5100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AB03F6-025A-48B9-A50F-378FC53D295F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5309730" y="5271610"/>
            <a:ext cx="832152" cy="545892"/>
          </a:xfrm>
          <a:prstGeom prst="rect">
            <a:avLst/>
          </a:prstGeom>
        </p:spPr>
      </p:pic>
      <p:grpSp>
        <p:nvGrpSpPr>
          <p:cNvPr id="94" name="Group 93">
            <a:extLst>
              <a:ext uri="{FF2B5EF4-FFF2-40B4-BE49-F238E27FC236}">
                <a16:creationId xmlns:a16="http://schemas.microsoft.com/office/drawing/2014/main" id="{C8D8B2AF-F7B8-41BC-B658-CE6A32CAF3A2}"/>
              </a:ext>
            </a:extLst>
          </p:cNvPr>
          <p:cNvGrpSpPr/>
          <p:nvPr/>
        </p:nvGrpSpPr>
        <p:grpSpPr>
          <a:xfrm>
            <a:off x="4067841" y="136525"/>
            <a:ext cx="7179306" cy="6582094"/>
            <a:chOff x="738111" y="121541"/>
            <a:chExt cx="7387414" cy="6794924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152FB65E-3C01-426B-9548-1FBF79F07C12}"/>
                </a:ext>
              </a:extLst>
            </p:cNvPr>
            <p:cNvSpPr/>
            <p:nvPr/>
          </p:nvSpPr>
          <p:spPr>
            <a:xfrm>
              <a:off x="6035188" y="964987"/>
              <a:ext cx="2088673" cy="238420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78B3599F-9597-49CE-BE8F-B73D92E827CC}"/>
                </a:ext>
              </a:extLst>
            </p:cNvPr>
            <p:cNvSpPr/>
            <p:nvPr/>
          </p:nvSpPr>
          <p:spPr>
            <a:xfrm>
              <a:off x="6063455" y="3674652"/>
              <a:ext cx="2062070" cy="281036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DB479C9A-238A-4D96-A5EE-1A914807ACD6}"/>
                </a:ext>
              </a:extLst>
            </p:cNvPr>
            <p:cNvGrpSpPr/>
            <p:nvPr/>
          </p:nvGrpSpPr>
          <p:grpSpPr>
            <a:xfrm>
              <a:off x="738111" y="121541"/>
              <a:ext cx="4808481" cy="6794924"/>
              <a:chOff x="5441754" y="243082"/>
              <a:chExt cx="4808481" cy="6794924"/>
            </a:xfrm>
          </p:grpSpPr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E0C01236-DF81-4E47-B51A-4CD119C48437}"/>
                  </a:ext>
                </a:extLst>
              </p:cNvPr>
              <p:cNvGrpSpPr/>
              <p:nvPr/>
            </p:nvGrpSpPr>
            <p:grpSpPr>
              <a:xfrm>
                <a:off x="5441754" y="243082"/>
                <a:ext cx="4808481" cy="6794924"/>
                <a:chOff x="5441754" y="243082"/>
                <a:chExt cx="4808481" cy="6794924"/>
              </a:xfrm>
            </p:grpSpPr>
            <p:pic>
              <p:nvPicPr>
                <p:cNvPr id="100" name="Picture 99">
                  <a:extLst>
                    <a:ext uri="{FF2B5EF4-FFF2-40B4-BE49-F238E27FC236}">
                      <a16:creationId xmlns:a16="http://schemas.microsoft.com/office/drawing/2014/main" id="{EB12B92E-CA37-4A63-82CA-D063F967B1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441754" y="243082"/>
                  <a:ext cx="4808481" cy="6532668"/>
                </a:xfrm>
                <a:prstGeom prst="rect">
                  <a:avLst/>
                </a:prstGeom>
              </p:spPr>
            </p:pic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id="{33F447CD-E9B8-4A4C-988C-A32373610CD2}"/>
                    </a:ext>
                  </a:extLst>
                </p:cNvPr>
                <p:cNvGrpSpPr/>
                <p:nvPr/>
              </p:nvGrpSpPr>
              <p:grpSpPr>
                <a:xfrm>
                  <a:off x="7795850" y="2817139"/>
                  <a:ext cx="952796" cy="1217434"/>
                  <a:chOff x="3498842" y="2803116"/>
                  <a:chExt cx="948773" cy="1173356"/>
                </a:xfrm>
              </p:grpSpPr>
              <p:pic>
                <p:nvPicPr>
                  <p:cNvPr id="125" name="Picture 124">
                    <a:extLst>
                      <a:ext uri="{FF2B5EF4-FFF2-40B4-BE49-F238E27FC236}">
                        <a16:creationId xmlns:a16="http://schemas.microsoft.com/office/drawing/2014/main" id="{D3F18554-0879-4D12-8D0C-AC095189BF7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t="14043"/>
                  <a:stretch/>
                </p:blipFill>
                <p:spPr>
                  <a:xfrm>
                    <a:off x="3558508" y="2803116"/>
                    <a:ext cx="831495" cy="449935"/>
                  </a:xfrm>
                  <a:prstGeom prst="rect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</p:pic>
              <p:sp>
                <p:nvSpPr>
                  <p:cNvPr id="126" name="TextBox 125">
                    <a:extLst>
                      <a:ext uri="{FF2B5EF4-FFF2-40B4-BE49-F238E27FC236}">
                        <a16:creationId xmlns:a16="http://schemas.microsoft.com/office/drawing/2014/main" id="{A3DF06F3-1047-48E6-A3AF-B52E8078974A}"/>
                      </a:ext>
                    </a:extLst>
                  </p:cNvPr>
                  <p:cNvSpPr txBox="1"/>
                  <p:nvPr/>
                </p:nvSpPr>
                <p:spPr>
                  <a:xfrm>
                    <a:off x="3498842" y="3330141"/>
                    <a:ext cx="948773" cy="646331"/>
                  </a:xfrm>
                  <a:prstGeom prst="rect">
                    <a:avLst/>
                  </a:prstGeom>
                  <a:solidFill>
                    <a:srgbClr val="F7F7F7"/>
                  </a:solidFill>
                  <a:ln>
                    <a:solidFill>
                      <a:srgbClr val="F7F7F7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800" dirty="0">
                        <a:solidFill>
                          <a:srgbClr val="0070C0"/>
                        </a:solidFill>
                      </a:rPr>
                      <a:t>SIP Planning Steps</a:t>
                    </a:r>
                  </a:p>
                  <a:p>
                    <a:endParaRPr lang="en-US" sz="100" dirty="0"/>
                  </a:p>
                  <a:p>
                    <a:r>
                      <a:rPr lang="en-US" sz="600" dirty="0"/>
                      <a:t>User’s Guide </a:t>
                    </a:r>
                    <a:r>
                      <a:rPr lang="en-US" sz="500" dirty="0"/>
                      <a:t>to technical analyses supporting Regional Haze State Implementation Plans</a:t>
                    </a:r>
                  </a:p>
                  <a:p>
                    <a:endParaRPr lang="en-US" sz="100" dirty="0"/>
                  </a:p>
                  <a:p>
                    <a:endParaRPr lang="en-US" sz="100" dirty="0"/>
                  </a:p>
                  <a:p>
                    <a:r>
                      <a:rPr lang="en-US" sz="500" dirty="0">
                        <a:solidFill>
                          <a:srgbClr val="0070C0"/>
                        </a:solidFill>
                      </a:rPr>
                      <a:t>Go There</a:t>
                    </a:r>
                    <a:endParaRPr lang="en-US" sz="1000" dirty="0"/>
                  </a:p>
                </p:txBody>
              </p:sp>
            </p:grpSp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C34EB0F0-1C02-40B5-AEEA-45F9F8100216}"/>
                    </a:ext>
                  </a:extLst>
                </p:cNvPr>
                <p:cNvSpPr txBox="1"/>
                <p:nvPr/>
              </p:nvSpPr>
              <p:spPr>
                <a:xfrm>
                  <a:off x="6631735" y="4843371"/>
                  <a:ext cx="1021198" cy="518366"/>
                </a:xfrm>
                <a:prstGeom prst="rect">
                  <a:avLst/>
                </a:prstGeom>
                <a:solidFill>
                  <a:srgbClr val="F7F7F7"/>
                </a:solidFill>
                <a:ln>
                  <a:solidFill>
                    <a:srgbClr val="F7F7F7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>
                      <a:solidFill>
                        <a:srgbClr val="0070C0"/>
                      </a:solidFill>
                    </a:rPr>
                    <a:t>Emissions Inventories </a:t>
                  </a:r>
                  <a:endParaRPr lang="en-US" sz="100" dirty="0"/>
                </a:p>
                <a:p>
                  <a:r>
                    <a:rPr lang="en-US" sz="500" dirty="0"/>
                    <a:t>Pollutant Inventories by source sector as used in regional air quality models. </a:t>
                  </a:r>
                </a:p>
                <a:p>
                  <a:endParaRPr lang="en-US" sz="100" dirty="0"/>
                </a:p>
                <a:p>
                  <a:r>
                    <a:rPr lang="en-US" sz="500" dirty="0">
                      <a:solidFill>
                        <a:srgbClr val="0070C0"/>
                      </a:solidFill>
                    </a:rPr>
                    <a:t>Go There</a:t>
                  </a:r>
                  <a:endParaRPr lang="en-US" sz="1000" dirty="0"/>
                </a:p>
              </p:txBody>
            </p:sp>
            <p:pic>
              <p:nvPicPr>
                <p:cNvPr id="103" name="Picture 102">
                  <a:extLst>
                    <a:ext uri="{FF2B5EF4-FFF2-40B4-BE49-F238E27FC236}">
                      <a16:creationId xmlns:a16="http://schemas.microsoft.com/office/drawing/2014/main" id="{6F145D83-C17A-49DC-B678-31C9A3AB43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6123" t="65134" r="35223"/>
                <a:stretch/>
              </p:blipFill>
              <p:spPr>
                <a:xfrm>
                  <a:off x="5534357" y="4106982"/>
                  <a:ext cx="1037865" cy="1332165"/>
                </a:xfrm>
                <a:prstGeom prst="rect">
                  <a:avLst/>
                </a:prstGeom>
              </p:spPr>
            </p:pic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6908F73E-835A-44C0-ABAE-4E16605A0BA8}"/>
                    </a:ext>
                  </a:extLst>
                </p:cNvPr>
                <p:cNvGrpSpPr/>
                <p:nvPr/>
              </p:nvGrpSpPr>
              <p:grpSpPr>
                <a:xfrm>
                  <a:off x="6697233" y="2774786"/>
                  <a:ext cx="952796" cy="1396143"/>
                  <a:chOff x="4659568" y="2672887"/>
                  <a:chExt cx="948773" cy="1409216"/>
                </a:xfrm>
              </p:grpSpPr>
              <p:pic>
                <p:nvPicPr>
                  <p:cNvPr id="123" name="Picture 122">
                    <a:extLst>
                      <a:ext uri="{FF2B5EF4-FFF2-40B4-BE49-F238E27FC236}">
                        <a16:creationId xmlns:a16="http://schemas.microsoft.com/office/drawing/2014/main" id="{13481616-CD75-47BA-BDE2-B9345545502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696585" y="2672887"/>
                    <a:ext cx="831495" cy="584775"/>
                  </a:xfrm>
                  <a:prstGeom prst="rect">
                    <a:avLst/>
                  </a:prstGeom>
                </p:spPr>
              </p:pic>
              <p:sp>
                <p:nvSpPr>
                  <p:cNvPr id="124" name="TextBox 123">
                    <a:extLst>
                      <a:ext uri="{FF2B5EF4-FFF2-40B4-BE49-F238E27FC236}">
                        <a16:creationId xmlns:a16="http://schemas.microsoft.com/office/drawing/2014/main" id="{BF35921B-08D4-45D7-8E31-5BD98A0D9B6C}"/>
                      </a:ext>
                    </a:extLst>
                  </p:cNvPr>
                  <p:cNvSpPr txBox="1"/>
                  <p:nvPr/>
                </p:nvSpPr>
                <p:spPr>
                  <a:xfrm>
                    <a:off x="4659568" y="3289924"/>
                    <a:ext cx="948773" cy="792179"/>
                  </a:xfrm>
                  <a:prstGeom prst="rect">
                    <a:avLst/>
                  </a:prstGeom>
                  <a:solidFill>
                    <a:srgbClr val="F7F7F7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800" dirty="0">
                        <a:solidFill>
                          <a:srgbClr val="0070C0"/>
                        </a:solidFill>
                      </a:rPr>
                      <a:t>Class I Area Summary Tables</a:t>
                    </a:r>
                  </a:p>
                  <a:p>
                    <a:endParaRPr lang="en-US" sz="100" dirty="0"/>
                  </a:p>
                  <a:p>
                    <a:r>
                      <a:rPr lang="en-US" sz="500" dirty="0"/>
                      <a:t>Summary Tables for monitoring, emissions contributions, and modeled 2928 visibility progress. </a:t>
                    </a:r>
                  </a:p>
                  <a:p>
                    <a:endParaRPr lang="en-US" sz="300" dirty="0"/>
                  </a:p>
                  <a:p>
                    <a:r>
                      <a:rPr lang="en-US" sz="500" dirty="0">
                        <a:solidFill>
                          <a:srgbClr val="0070C0"/>
                        </a:solidFill>
                      </a:rPr>
                      <a:t>Go There</a:t>
                    </a:r>
                    <a:endParaRPr lang="en-US" sz="1000" dirty="0"/>
                  </a:p>
                </p:txBody>
              </p:sp>
            </p:grpSp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F058CCEF-59AF-4AC4-8FF4-2703201878A8}"/>
                    </a:ext>
                  </a:extLst>
                </p:cNvPr>
                <p:cNvSpPr txBox="1"/>
                <p:nvPr/>
              </p:nvSpPr>
              <p:spPr>
                <a:xfrm>
                  <a:off x="5548920" y="4846385"/>
                  <a:ext cx="976881" cy="487875"/>
                </a:xfrm>
                <a:prstGeom prst="rect">
                  <a:avLst/>
                </a:prstGeom>
                <a:solidFill>
                  <a:srgbClr val="F7F7F7"/>
                </a:solidFill>
                <a:ln>
                  <a:solidFill>
                    <a:srgbClr val="F7F7F7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>
                      <a:solidFill>
                        <a:srgbClr val="0070C0"/>
                      </a:solidFill>
                    </a:rPr>
                    <a:t>Visibility Analyses </a:t>
                  </a:r>
                </a:p>
                <a:p>
                  <a:endParaRPr lang="en-US" sz="100" dirty="0"/>
                </a:p>
                <a:p>
                  <a:r>
                    <a:rPr lang="en-US" sz="500" dirty="0"/>
                    <a:t>Evaluate IMPROVE aerosol trends at Class I areas</a:t>
                  </a:r>
                </a:p>
                <a:p>
                  <a:r>
                    <a:rPr lang="en-US" sz="300" dirty="0"/>
                    <a:t> </a:t>
                  </a:r>
                  <a:endParaRPr lang="en-US" sz="100" dirty="0"/>
                </a:p>
                <a:p>
                  <a:r>
                    <a:rPr lang="en-US" sz="500" dirty="0">
                      <a:solidFill>
                        <a:srgbClr val="0070C0"/>
                      </a:solidFill>
                    </a:rPr>
                    <a:t>Go There</a:t>
                  </a:r>
                  <a:endParaRPr lang="en-US" sz="1000" dirty="0"/>
                </a:p>
              </p:txBody>
            </p: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22DF942F-5A09-4146-8A39-CFE8A37BD275}"/>
                    </a:ext>
                  </a:extLst>
                </p:cNvPr>
                <p:cNvSpPr txBox="1"/>
                <p:nvPr/>
              </p:nvSpPr>
              <p:spPr>
                <a:xfrm>
                  <a:off x="7784628" y="6150420"/>
                  <a:ext cx="1037865" cy="701319"/>
                </a:xfrm>
                <a:prstGeom prst="rect">
                  <a:avLst/>
                </a:prstGeom>
                <a:solidFill>
                  <a:srgbClr val="F7F7F7"/>
                </a:solidFill>
                <a:ln>
                  <a:solidFill>
                    <a:srgbClr val="F7F7F7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>
                      <a:solidFill>
                        <a:srgbClr val="0070C0"/>
                      </a:solidFill>
                    </a:rPr>
                    <a:t>2028 Visibility Progress and Glidepath</a:t>
                  </a:r>
                </a:p>
                <a:p>
                  <a:endParaRPr lang="en-US" sz="100" dirty="0"/>
                </a:p>
                <a:p>
                  <a:r>
                    <a:rPr lang="en-US" sz="500" dirty="0"/>
                    <a:t>2028 modeled visibility and </a:t>
                  </a:r>
                </a:p>
                <a:p>
                  <a:r>
                    <a:rPr lang="en-US" sz="500" dirty="0"/>
                    <a:t>2028 visibility progress compared to uniform rate of progress glidepath</a:t>
                  </a:r>
                  <a:endParaRPr lang="en-US" sz="300" dirty="0"/>
                </a:p>
                <a:p>
                  <a:r>
                    <a:rPr lang="en-US" sz="500" dirty="0">
                      <a:solidFill>
                        <a:srgbClr val="0070C0"/>
                      </a:solidFill>
                    </a:rPr>
                    <a:t>Go There</a:t>
                  </a:r>
                  <a:endParaRPr lang="en-US" sz="1000" dirty="0"/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1B65922C-13FD-4B34-955A-7B87AF6C0016}"/>
                    </a:ext>
                  </a:extLst>
                </p:cNvPr>
                <p:cNvSpPr/>
                <p:nvPr/>
              </p:nvSpPr>
              <p:spPr>
                <a:xfrm>
                  <a:off x="5511273" y="4138764"/>
                  <a:ext cx="996402" cy="633792"/>
                </a:xfrm>
                <a:prstGeom prst="rect">
                  <a:avLst/>
                </a:prstGeom>
                <a:solidFill>
                  <a:srgbClr val="003399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08" name="Picture 107">
                  <a:extLst>
                    <a:ext uri="{FF2B5EF4-FFF2-40B4-BE49-F238E27FC236}">
                      <a16:creationId xmlns:a16="http://schemas.microsoft.com/office/drawing/2014/main" id="{9D34BEBD-BE0C-411D-8279-4A26097786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60972" y="4194800"/>
                  <a:ext cx="892867" cy="501976"/>
                </a:xfrm>
                <a:prstGeom prst="rect">
                  <a:avLst/>
                </a:prstGeom>
              </p:spPr>
            </p:pic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27C245EC-9CA8-4E45-9D5E-DC5044863A40}"/>
                    </a:ext>
                  </a:extLst>
                </p:cNvPr>
                <p:cNvSpPr/>
                <p:nvPr/>
              </p:nvSpPr>
              <p:spPr>
                <a:xfrm>
                  <a:off x="6653165" y="4141230"/>
                  <a:ext cx="999478" cy="635400"/>
                </a:xfrm>
                <a:prstGeom prst="rect">
                  <a:avLst/>
                </a:prstGeom>
                <a:solidFill>
                  <a:srgbClr val="216E8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072B2036-2E48-47BA-8509-A66568C34006}"/>
                    </a:ext>
                  </a:extLst>
                </p:cNvPr>
                <p:cNvGrpSpPr/>
                <p:nvPr/>
              </p:nvGrpSpPr>
              <p:grpSpPr>
                <a:xfrm>
                  <a:off x="5498522" y="5511957"/>
                  <a:ext cx="1000652" cy="1526049"/>
                  <a:chOff x="8874585" y="3519475"/>
                  <a:chExt cx="996427" cy="1540339"/>
                </a:xfrm>
              </p:grpSpPr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1D2AD153-2F4C-43FB-890F-AE74B0A279D9}"/>
                      </a:ext>
                    </a:extLst>
                  </p:cNvPr>
                  <p:cNvSpPr/>
                  <p:nvPr/>
                </p:nvSpPr>
                <p:spPr>
                  <a:xfrm>
                    <a:off x="8895640" y="3519475"/>
                    <a:ext cx="975372" cy="636415"/>
                  </a:xfrm>
                  <a:prstGeom prst="rect">
                    <a:avLst/>
                  </a:prstGeom>
                  <a:solidFill>
                    <a:srgbClr val="93FB2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TextBox 121">
                    <a:extLst>
                      <a:ext uri="{FF2B5EF4-FFF2-40B4-BE49-F238E27FC236}">
                        <a16:creationId xmlns:a16="http://schemas.microsoft.com/office/drawing/2014/main" id="{32957AC7-F6E6-46D8-8051-FC4AE785F377}"/>
                      </a:ext>
                    </a:extLst>
                  </p:cNvPr>
                  <p:cNvSpPr txBox="1"/>
                  <p:nvPr/>
                </p:nvSpPr>
                <p:spPr>
                  <a:xfrm>
                    <a:off x="8874585" y="4193914"/>
                    <a:ext cx="975372" cy="865900"/>
                  </a:xfrm>
                  <a:prstGeom prst="rect">
                    <a:avLst/>
                  </a:prstGeom>
                  <a:solidFill>
                    <a:srgbClr val="F7F7F7"/>
                  </a:solidFill>
                  <a:ln>
                    <a:solidFill>
                      <a:srgbClr val="F7F7F7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700" dirty="0">
                        <a:solidFill>
                          <a:srgbClr val="0070C0"/>
                        </a:solidFill>
                      </a:rPr>
                      <a:t>Air Quality Model Results</a:t>
                    </a:r>
                  </a:p>
                  <a:p>
                    <a:endParaRPr lang="en-US" sz="200" dirty="0"/>
                  </a:p>
                  <a:p>
                    <a:r>
                      <a:rPr lang="en-US" sz="500" dirty="0"/>
                      <a:t>Model performance evaluation  and modeled aerosol contributions at Class I areas  in 2014, Rep Baseline, and 2028 scenarios</a:t>
                    </a:r>
                  </a:p>
                  <a:p>
                    <a:endParaRPr lang="en-US" sz="100" dirty="0"/>
                  </a:p>
                  <a:p>
                    <a:endParaRPr lang="en-US" sz="100" dirty="0"/>
                  </a:p>
                  <a:p>
                    <a:r>
                      <a:rPr lang="en-US" sz="500" dirty="0">
                        <a:solidFill>
                          <a:srgbClr val="0070C0"/>
                        </a:solidFill>
                      </a:rPr>
                      <a:t>Go There</a:t>
                    </a:r>
                    <a:endParaRPr lang="en-US" sz="1000" dirty="0"/>
                  </a:p>
                </p:txBody>
              </p:sp>
            </p:grp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5B381650-26BC-470C-AEBE-33C40D3968D0}"/>
                    </a:ext>
                  </a:extLst>
                </p:cNvPr>
                <p:cNvSpPr/>
                <p:nvPr/>
              </p:nvSpPr>
              <p:spPr>
                <a:xfrm>
                  <a:off x="7761115" y="5508314"/>
                  <a:ext cx="1037865" cy="623832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D7CD9384-8637-4355-B31A-66A349CA1851}"/>
                    </a:ext>
                  </a:extLst>
                </p:cNvPr>
                <p:cNvSpPr txBox="1"/>
                <p:nvPr/>
              </p:nvSpPr>
              <p:spPr>
                <a:xfrm>
                  <a:off x="7769750" y="4821298"/>
                  <a:ext cx="1043435" cy="579350"/>
                </a:xfrm>
                <a:prstGeom prst="rect">
                  <a:avLst/>
                </a:prstGeom>
                <a:solidFill>
                  <a:srgbClr val="F7F7F7"/>
                </a:solidFill>
                <a:ln>
                  <a:solidFill>
                    <a:srgbClr val="F7F7F7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>
                      <a:solidFill>
                        <a:srgbClr val="0070C0"/>
                      </a:solidFill>
                    </a:rPr>
                    <a:t>Source Screening</a:t>
                  </a:r>
                  <a:endParaRPr lang="en-US" sz="100" dirty="0"/>
                </a:p>
                <a:p>
                  <a:r>
                    <a:rPr lang="en-US" sz="500" dirty="0"/>
                    <a:t>Ranking 2014 Point Sources by emissions / distance (Q/d) and</a:t>
                  </a:r>
                </a:p>
                <a:p>
                  <a:r>
                    <a:rPr lang="en-US" sz="500" dirty="0"/>
                    <a:t>2028 Point Sources by Weighted Emissions Potential (WEP)</a:t>
                  </a:r>
                  <a:endParaRPr lang="en-US" sz="100" dirty="0"/>
                </a:p>
                <a:p>
                  <a:r>
                    <a:rPr lang="en-US" sz="500" dirty="0">
                      <a:solidFill>
                        <a:srgbClr val="0070C0"/>
                      </a:solidFill>
                    </a:rPr>
                    <a:t>Go There</a:t>
                  </a:r>
                  <a:endParaRPr lang="en-US" sz="1000" dirty="0"/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6AA803D7-9CCC-4313-91C2-9322B1399570}"/>
                    </a:ext>
                  </a:extLst>
                </p:cNvPr>
                <p:cNvSpPr/>
                <p:nvPr/>
              </p:nvSpPr>
              <p:spPr>
                <a:xfrm>
                  <a:off x="7782052" y="4138765"/>
                  <a:ext cx="1016929" cy="637864"/>
                </a:xfrm>
                <a:prstGeom prst="rect">
                  <a:avLst/>
                </a:prstGeom>
                <a:solidFill>
                  <a:srgbClr val="216E8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AE85AD00-8678-43EA-A775-B77832AB02A7}"/>
                    </a:ext>
                  </a:extLst>
                </p:cNvPr>
                <p:cNvGrpSpPr/>
                <p:nvPr/>
              </p:nvGrpSpPr>
              <p:grpSpPr>
                <a:xfrm>
                  <a:off x="6625813" y="5505309"/>
                  <a:ext cx="1069673" cy="1352691"/>
                  <a:chOff x="2348361" y="5428153"/>
                  <a:chExt cx="1065155" cy="1365358"/>
                </a:xfrm>
              </p:grpSpPr>
              <p:sp>
                <p:nvSpPr>
                  <p:cNvPr id="119" name="TextBox 118">
                    <a:extLst>
                      <a:ext uri="{FF2B5EF4-FFF2-40B4-BE49-F238E27FC236}">
                        <a16:creationId xmlns:a16="http://schemas.microsoft.com/office/drawing/2014/main" id="{659FF55B-19C1-476A-BD79-ACC2B1C4415D}"/>
                      </a:ext>
                    </a:extLst>
                  </p:cNvPr>
                  <p:cNvSpPr txBox="1"/>
                  <p:nvPr/>
                </p:nvSpPr>
                <p:spPr>
                  <a:xfrm>
                    <a:off x="2391202" y="6085625"/>
                    <a:ext cx="1022314" cy="707886"/>
                  </a:xfrm>
                  <a:prstGeom prst="rect">
                    <a:avLst/>
                  </a:prstGeom>
                  <a:solidFill>
                    <a:srgbClr val="F7F7F7"/>
                  </a:solidFill>
                  <a:ln>
                    <a:solidFill>
                      <a:srgbClr val="F7F7F7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700" dirty="0">
                        <a:solidFill>
                          <a:srgbClr val="0070C0"/>
                        </a:solidFill>
                      </a:rPr>
                      <a:t>Emissions Source Contributions </a:t>
                    </a:r>
                  </a:p>
                  <a:p>
                    <a:endParaRPr lang="en-US" sz="100" dirty="0"/>
                  </a:p>
                  <a:p>
                    <a:r>
                      <a:rPr lang="en-US" sz="500" dirty="0"/>
                      <a:t>Attribute US and International Anthropogenic, Fire, Natural using Source Apportionment (PSAT) and Dynamic Modeling</a:t>
                    </a:r>
                    <a:endParaRPr lang="en-US" sz="300" dirty="0"/>
                  </a:p>
                  <a:p>
                    <a:r>
                      <a:rPr lang="en-US" sz="500" dirty="0">
                        <a:solidFill>
                          <a:srgbClr val="0070C0"/>
                        </a:solidFill>
                      </a:rPr>
                      <a:t>Go There</a:t>
                    </a:r>
                    <a:endParaRPr lang="en-US" sz="1000" dirty="0"/>
                  </a:p>
                </p:txBody>
              </p:sp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5E9322BA-3F77-4C6B-8A61-143F5F1919E9}"/>
                      </a:ext>
                    </a:extLst>
                  </p:cNvPr>
                  <p:cNvSpPr/>
                  <p:nvPr/>
                </p:nvSpPr>
                <p:spPr>
                  <a:xfrm>
                    <a:off x="2348361" y="5428153"/>
                    <a:ext cx="1033483" cy="643127"/>
                  </a:xfrm>
                  <a:prstGeom prst="rect">
                    <a:avLst/>
                  </a:prstGeom>
                  <a:solidFill>
                    <a:srgbClr val="93FB2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15" name="Picture 114">
                  <a:extLst>
                    <a:ext uri="{FF2B5EF4-FFF2-40B4-BE49-F238E27FC236}">
                      <a16:creationId xmlns:a16="http://schemas.microsoft.com/office/drawing/2014/main" id="{464F48FB-1834-453F-B241-8FEB30C2AF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833661" y="5544207"/>
                  <a:ext cx="910670" cy="535330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  <p:pic>
              <p:nvPicPr>
                <p:cNvPr id="116" name="Picture 115">
                  <a:extLst>
                    <a:ext uri="{FF2B5EF4-FFF2-40B4-BE49-F238E27FC236}">
                      <a16:creationId xmlns:a16="http://schemas.microsoft.com/office/drawing/2014/main" id="{858687DC-CFB4-479F-935F-41F5BFE563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/>
                <a:srcRect l="10224" t="11136" r="10590" b="16451"/>
                <a:stretch/>
              </p:blipFill>
              <p:spPr>
                <a:xfrm>
                  <a:off x="7855241" y="4185462"/>
                  <a:ext cx="891486" cy="553586"/>
                </a:xfrm>
                <a:prstGeom prst="rect">
                  <a:avLst/>
                </a:prstGeom>
              </p:spPr>
            </p:pic>
            <p:pic>
              <p:nvPicPr>
                <p:cNvPr id="117" name="Picture 116">
                  <a:extLst>
                    <a:ext uri="{FF2B5EF4-FFF2-40B4-BE49-F238E27FC236}">
                      <a16:creationId xmlns:a16="http://schemas.microsoft.com/office/drawing/2014/main" id="{FA8423C6-F4F7-482C-AC36-38525BF19A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711688" y="4218147"/>
                  <a:ext cx="857740" cy="502619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5E32001D-A8F9-4C88-A5CC-488C80328DC1}"/>
                    </a:ext>
                  </a:extLst>
                </p:cNvPr>
                <p:cNvSpPr/>
                <p:nvPr/>
              </p:nvSpPr>
              <p:spPr>
                <a:xfrm>
                  <a:off x="5575721" y="2601116"/>
                  <a:ext cx="2044315" cy="1178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178ADC82-5197-49A9-9A76-EAEE791B9CA7}"/>
                  </a:ext>
                </a:extLst>
              </p:cNvPr>
              <p:cNvSpPr txBox="1"/>
              <p:nvPr/>
            </p:nvSpPr>
            <p:spPr>
              <a:xfrm>
                <a:off x="9019350" y="3766614"/>
                <a:ext cx="1131395" cy="1826938"/>
              </a:xfrm>
              <a:prstGeom prst="rect">
                <a:avLst/>
              </a:prstGeom>
              <a:solidFill>
                <a:srgbClr val="F7F7F7"/>
              </a:solidFill>
              <a:ln>
                <a:solidFill>
                  <a:srgbClr val="F7F7F7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800" dirty="0">
                    <a:solidFill>
                      <a:srgbClr val="0070C0"/>
                    </a:solidFill>
                  </a:rPr>
                  <a:t>WRAP Support for State Regional Haze Planning Actions</a:t>
                </a:r>
              </a:p>
              <a:p>
                <a:pPr indent="-91440">
                  <a:buFont typeface="Arial" panose="020B0604020202020204" pitchFamily="34" charset="0"/>
                  <a:buChar char="•"/>
                </a:pPr>
                <a:r>
                  <a:rPr lang="en-US" sz="800" dirty="0">
                    <a:solidFill>
                      <a:srgbClr val="0070C0"/>
                    </a:solidFill>
                  </a:rPr>
                  <a:t>Emission Control  </a:t>
                </a:r>
              </a:p>
              <a:p>
                <a:r>
                  <a:rPr lang="en-US" sz="800" dirty="0">
                    <a:solidFill>
                      <a:srgbClr val="0070C0"/>
                    </a:solidFill>
                  </a:rPr>
                  <a:t>    Evaluation</a:t>
                </a:r>
              </a:p>
              <a:p>
                <a:pPr indent="-91440">
                  <a:buFont typeface="Arial" panose="020B0604020202020204" pitchFamily="34" charset="0"/>
                  <a:buChar char="•"/>
                </a:pPr>
                <a:r>
                  <a:rPr lang="en-US" sz="800" dirty="0">
                    <a:solidFill>
                      <a:srgbClr val="0070C0"/>
                    </a:solidFill>
                  </a:rPr>
                  <a:t>Fire and Smoke</a:t>
                </a:r>
              </a:p>
              <a:p>
                <a:r>
                  <a:rPr lang="en-US" sz="800" dirty="0">
                    <a:solidFill>
                      <a:srgbClr val="0070C0"/>
                    </a:solidFill>
                  </a:rPr>
                  <a:t>    Management</a:t>
                </a:r>
              </a:p>
              <a:p>
                <a:pPr indent="-91440">
                  <a:buFont typeface="Arial" panose="020B0604020202020204" pitchFamily="34" charset="0"/>
                  <a:buChar char="•"/>
                </a:pPr>
                <a:r>
                  <a:rPr lang="en-US" sz="800" dirty="0">
                    <a:solidFill>
                      <a:srgbClr val="0070C0"/>
                    </a:solidFill>
                  </a:rPr>
                  <a:t>Consultation among</a:t>
                </a:r>
              </a:p>
              <a:p>
                <a:r>
                  <a:rPr lang="en-US" sz="800" dirty="0">
                    <a:solidFill>
                      <a:srgbClr val="0070C0"/>
                    </a:solidFill>
                  </a:rPr>
                  <a:t>    States, Tribes,</a:t>
                </a:r>
              </a:p>
              <a:p>
                <a:r>
                  <a:rPr lang="en-US" sz="800" dirty="0">
                    <a:solidFill>
                      <a:srgbClr val="0070C0"/>
                    </a:solidFill>
                  </a:rPr>
                  <a:t>     Federal Land  </a:t>
                </a:r>
              </a:p>
              <a:p>
                <a:r>
                  <a:rPr lang="en-US" sz="800" dirty="0">
                    <a:solidFill>
                      <a:srgbClr val="0070C0"/>
                    </a:solidFill>
                  </a:rPr>
                  <a:t>     Managers</a:t>
                </a:r>
              </a:p>
              <a:p>
                <a:pPr indent="-91440">
                  <a:buFont typeface="Arial" panose="020B0604020202020204" pitchFamily="34" charset="0"/>
                  <a:buChar char="•"/>
                </a:pPr>
                <a:r>
                  <a:rPr lang="en-US" sz="800" dirty="0">
                    <a:solidFill>
                      <a:srgbClr val="0070C0"/>
                    </a:solidFill>
                  </a:rPr>
                  <a:t>Monitoring Plan (?)</a:t>
                </a:r>
                <a:endParaRPr lang="en-US" sz="300" dirty="0"/>
              </a:p>
            </p:txBody>
          </p:sp>
        </p:grpSp>
      </p:grpSp>
      <p:sp>
        <p:nvSpPr>
          <p:cNvPr id="127" name="Rectangle 126">
            <a:extLst>
              <a:ext uri="{FF2B5EF4-FFF2-40B4-BE49-F238E27FC236}">
                <a16:creationId xmlns:a16="http://schemas.microsoft.com/office/drawing/2014/main" id="{C90E68C5-5DB5-4EDD-9ED7-71385F51BAD5}"/>
              </a:ext>
            </a:extLst>
          </p:cNvPr>
          <p:cNvSpPr/>
          <p:nvPr/>
        </p:nvSpPr>
        <p:spPr>
          <a:xfrm>
            <a:off x="6332309" y="2549857"/>
            <a:ext cx="998574" cy="13426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7007588-404E-4F8E-97E9-B788CC5E7A28}"/>
              </a:ext>
            </a:extLst>
          </p:cNvPr>
          <p:cNvSpPr txBox="1"/>
          <p:nvPr/>
        </p:nvSpPr>
        <p:spPr>
          <a:xfrm>
            <a:off x="9241325" y="998926"/>
            <a:ext cx="20298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chemeClr val="accent1"/>
                </a:solidFill>
              </a:rPr>
              <a:t>TSS Users Guide to SIP Planning Steps: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First Priority: </a:t>
            </a:r>
            <a:r>
              <a:rPr lang="en-US" sz="1400" b="1" dirty="0">
                <a:solidFill>
                  <a:schemeClr val="accent1"/>
                </a:solidFill>
              </a:rPr>
              <a:t>Outline displays tables and charts supporting regional haze planning steps 1, 2, 6, and 7.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Second Priority: </a:t>
            </a:r>
            <a:r>
              <a:rPr lang="en-US" sz="1400" b="1" dirty="0">
                <a:solidFill>
                  <a:schemeClr val="accent1"/>
                </a:solidFill>
              </a:rPr>
              <a:t>Method Descriptions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BDE9DED3-B54E-4E06-8808-5C5D39F7E2F1}"/>
                  </a:ext>
                </a:extLst>
              </p14:cNvPr>
              <p14:cNvContentPartPr/>
              <p14:nvPr/>
            </p14:nvContentPartPr>
            <p14:xfrm rot="19971196" flipV="1">
              <a:off x="7428147" y="2656511"/>
              <a:ext cx="1672598" cy="276271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BDE9DED3-B54E-4E06-8808-5C5D39F7E2F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 rot="19971196" flipV="1">
                <a:off x="7419147" y="2647506"/>
                <a:ext cx="1690238" cy="293921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B9FC5338-97B7-41FC-952A-EFFD22AC1D4A}"/>
              </a:ext>
            </a:extLst>
          </p:cNvPr>
          <p:cNvGrpSpPr/>
          <p:nvPr/>
        </p:nvGrpSpPr>
        <p:grpSpPr>
          <a:xfrm>
            <a:off x="3638640" y="3165090"/>
            <a:ext cx="1744370" cy="263910"/>
            <a:chOff x="3638640" y="3165090"/>
            <a:chExt cx="1420560" cy="21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04582E2-0139-40A5-8F87-419818A3B74D}"/>
                    </a:ext>
                  </a:extLst>
                </p14:cNvPr>
                <p14:cNvContentPartPr/>
                <p14:nvPr/>
              </p14:nvContentPartPr>
              <p14:xfrm>
                <a:off x="3805680" y="3243570"/>
                <a:ext cx="1253520" cy="58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04582E2-0139-40A5-8F87-419818A3B74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798644" y="3236235"/>
                  <a:ext cx="1267884" cy="730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BDAE92D-DB54-4308-BE41-83283F1AE587}"/>
                    </a:ext>
                  </a:extLst>
                </p14:cNvPr>
                <p14:cNvContentPartPr/>
                <p14:nvPr/>
              </p14:nvContentPartPr>
              <p14:xfrm>
                <a:off x="3638640" y="3165090"/>
                <a:ext cx="236160" cy="214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BDAE92D-DB54-4308-BE41-83283F1AE58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631608" y="3158043"/>
                  <a:ext cx="250517" cy="229307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30" name="Rectangle 129">
            <a:extLst>
              <a:ext uri="{FF2B5EF4-FFF2-40B4-BE49-F238E27FC236}">
                <a16:creationId xmlns:a16="http://schemas.microsoft.com/office/drawing/2014/main" id="{84F6BA2B-5836-4F90-97AE-B7FFADD2EB49}"/>
              </a:ext>
            </a:extLst>
          </p:cNvPr>
          <p:cNvSpPr/>
          <p:nvPr/>
        </p:nvSpPr>
        <p:spPr>
          <a:xfrm>
            <a:off x="5221227" y="2555812"/>
            <a:ext cx="998574" cy="13426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1" name="Picture 130">
            <a:extLst>
              <a:ext uri="{FF2B5EF4-FFF2-40B4-BE49-F238E27FC236}">
                <a16:creationId xmlns:a16="http://schemas.microsoft.com/office/drawing/2014/main" id="{857A8744-BFE5-4F0E-83B5-11882BEB7442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4190379" y="5290744"/>
            <a:ext cx="861036" cy="510012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7B465DC7-F2F2-4165-A48E-BFA0F1B0ADDF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5303425" y="5281227"/>
            <a:ext cx="832152" cy="545892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482087AC-30B1-4730-A5FB-1619CD256BB1}"/>
              </a:ext>
            </a:extLst>
          </p:cNvPr>
          <p:cNvPicPr/>
          <p:nvPr/>
        </p:nvPicPr>
        <p:blipFill rotWithShape="1"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6"/>
          <a:stretch/>
        </p:blipFill>
        <p:spPr bwMode="auto">
          <a:xfrm>
            <a:off x="5302711" y="2592154"/>
            <a:ext cx="837597" cy="53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8720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>
            <a:extLst>
              <a:ext uri="{FF2B5EF4-FFF2-40B4-BE49-F238E27FC236}">
                <a16:creationId xmlns:a16="http://schemas.microsoft.com/office/drawing/2014/main" id="{04FC27EA-F2A0-4AFF-9DA9-CC24D157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55" y="306802"/>
            <a:ext cx="2946203" cy="11560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Navigating</a:t>
            </a:r>
            <a:br>
              <a:rPr lang="en-US" sz="3600" b="1" dirty="0">
                <a:solidFill>
                  <a:schemeClr val="accent1"/>
                </a:solidFill>
              </a:rPr>
            </a:br>
            <a:r>
              <a:rPr lang="en-US" sz="3600" b="1" dirty="0">
                <a:solidFill>
                  <a:schemeClr val="accent1"/>
                </a:solidFill>
              </a:rPr>
              <a:t>TSS Homepage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D9EB90-2EBF-4FDE-A21D-EB042C8E3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32E2-5F70-4BB5-A038-015825A80464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16AA7C7-8C3E-48AD-91F3-8B13DF2E4798}"/>
              </a:ext>
            </a:extLst>
          </p:cNvPr>
          <p:cNvGrpSpPr/>
          <p:nvPr/>
        </p:nvGrpSpPr>
        <p:grpSpPr>
          <a:xfrm>
            <a:off x="4067841" y="136525"/>
            <a:ext cx="7179306" cy="6582094"/>
            <a:chOff x="738111" y="121541"/>
            <a:chExt cx="7387414" cy="6794924"/>
          </a:xfrm>
        </p:grpSpPr>
        <p:sp>
          <p:nvSpPr>
            <p:cNvPr id="393" name="Rectangle 392">
              <a:extLst>
                <a:ext uri="{FF2B5EF4-FFF2-40B4-BE49-F238E27FC236}">
                  <a16:creationId xmlns:a16="http://schemas.microsoft.com/office/drawing/2014/main" id="{7F0E9CF3-7626-4117-9FA4-E54F3C30D42C}"/>
                </a:ext>
              </a:extLst>
            </p:cNvPr>
            <p:cNvSpPr/>
            <p:nvPr/>
          </p:nvSpPr>
          <p:spPr>
            <a:xfrm>
              <a:off x="6035188" y="964987"/>
              <a:ext cx="2088673" cy="238420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>
              <a:extLst>
                <a:ext uri="{FF2B5EF4-FFF2-40B4-BE49-F238E27FC236}">
                  <a16:creationId xmlns:a16="http://schemas.microsoft.com/office/drawing/2014/main" id="{20A8F9A4-1E66-4073-93DA-AF6F37896845}"/>
                </a:ext>
              </a:extLst>
            </p:cNvPr>
            <p:cNvSpPr/>
            <p:nvPr/>
          </p:nvSpPr>
          <p:spPr>
            <a:xfrm>
              <a:off x="6063455" y="3674652"/>
              <a:ext cx="2062070" cy="281036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457DDC5-43B8-4E6F-A2B4-A2A55C4D723B}"/>
                </a:ext>
              </a:extLst>
            </p:cNvPr>
            <p:cNvGrpSpPr/>
            <p:nvPr/>
          </p:nvGrpSpPr>
          <p:grpSpPr>
            <a:xfrm>
              <a:off x="738111" y="121541"/>
              <a:ext cx="4808481" cy="6794924"/>
              <a:chOff x="5441754" y="243082"/>
              <a:chExt cx="4808481" cy="6794924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9FCD0C6D-A71A-4D90-8BCA-01746B574A1A}"/>
                  </a:ext>
                </a:extLst>
              </p:cNvPr>
              <p:cNvGrpSpPr/>
              <p:nvPr/>
            </p:nvGrpSpPr>
            <p:grpSpPr>
              <a:xfrm>
                <a:off x="5441754" y="243082"/>
                <a:ext cx="4808481" cy="6794924"/>
                <a:chOff x="5441754" y="243082"/>
                <a:chExt cx="4808481" cy="6794924"/>
              </a:xfrm>
            </p:grpSpPr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id="{023D9E8A-12BB-4F9B-9A71-6E13351AFA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441754" y="243082"/>
                  <a:ext cx="4808481" cy="6532668"/>
                </a:xfrm>
                <a:prstGeom prst="rect">
                  <a:avLst/>
                </a:prstGeom>
              </p:spPr>
            </p:pic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9E4CDC6C-76DD-4026-8B2C-59BAE809C0E0}"/>
                    </a:ext>
                  </a:extLst>
                </p:cNvPr>
                <p:cNvGrpSpPr/>
                <p:nvPr/>
              </p:nvGrpSpPr>
              <p:grpSpPr>
                <a:xfrm>
                  <a:off x="7795850" y="2817139"/>
                  <a:ext cx="952796" cy="1217434"/>
                  <a:chOff x="3498842" y="2803116"/>
                  <a:chExt cx="948773" cy="1173356"/>
                </a:xfrm>
              </p:grpSpPr>
              <p:pic>
                <p:nvPicPr>
                  <p:cNvPr id="82" name="Picture 81">
                    <a:extLst>
                      <a:ext uri="{FF2B5EF4-FFF2-40B4-BE49-F238E27FC236}">
                        <a16:creationId xmlns:a16="http://schemas.microsoft.com/office/drawing/2014/main" id="{DD88A1FF-6880-4700-9CEA-49289CC618B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t="14043"/>
                  <a:stretch/>
                </p:blipFill>
                <p:spPr>
                  <a:xfrm>
                    <a:off x="3558508" y="2803116"/>
                    <a:ext cx="831495" cy="449935"/>
                  </a:xfrm>
                  <a:prstGeom prst="rect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</p:pic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0366E7BA-0D28-477D-8D7D-CCB045611F78}"/>
                      </a:ext>
                    </a:extLst>
                  </p:cNvPr>
                  <p:cNvSpPr txBox="1"/>
                  <p:nvPr/>
                </p:nvSpPr>
                <p:spPr>
                  <a:xfrm>
                    <a:off x="3498842" y="3330141"/>
                    <a:ext cx="948773" cy="646331"/>
                  </a:xfrm>
                  <a:prstGeom prst="rect">
                    <a:avLst/>
                  </a:prstGeom>
                  <a:solidFill>
                    <a:srgbClr val="F7F7F7"/>
                  </a:solidFill>
                  <a:ln>
                    <a:solidFill>
                      <a:srgbClr val="F7F7F7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800" dirty="0">
                        <a:solidFill>
                          <a:srgbClr val="0070C0"/>
                        </a:solidFill>
                      </a:rPr>
                      <a:t>SIP Planning Steps</a:t>
                    </a:r>
                  </a:p>
                  <a:p>
                    <a:endParaRPr lang="en-US" sz="100" dirty="0"/>
                  </a:p>
                  <a:p>
                    <a:r>
                      <a:rPr lang="en-US" sz="600" dirty="0"/>
                      <a:t>User’s Guide </a:t>
                    </a:r>
                    <a:r>
                      <a:rPr lang="en-US" sz="500" dirty="0"/>
                      <a:t>to technical analyses supporting Regional Haze State Implementation Plans</a:t>
                    </a:r>
                  </a:p>
                  <a:p>
                    <a:endParaRPr lang="en-US" sz="100" dirty="0"/>
                  </a:p>
                  <a:p>
                    <a:endParaRPr lang="en-US" sz="100" dirty="0"/>
                  </a:p>
                  <a:p>
                    <a:r>
                      <a:rPr lang="en-US" sz="500" dirty="0">
                        <a:solidFill>
                          <a:srgbClr val="0070C0"/>
                        </a:solidFill>
                      </a:rPr>
                      <a:t>Go There</a:t>
                    </a:r>
                    <a:endParaRPr lang="en-US" sz="1000" dirty="0"/>
                  </a:p>
                </p:txBody>
              </p:sp>
            </p:grp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FD0D3603-4AE3-48E8-8028-87A43385D6FA}"/>
                    </a:ext>
                  </a:extLst>
                </p:cNvPr>
                <p:cNvSpPr txBox="1"/>
                <p:nvPr/>
              </p:nvSpPr>
              <p:spPr>
                <a:xfrm>
                  <a:off x="6631735" y="4843371"/>
                  <a:ext cx="1021198" cy="518366"/>
                </a:xfrm>
                <a:prstGeom prst="rect">
                  <a:avLst/>
                </a:prstGeom>
                <a:solidFill>
                  <a:srgbClr val="F7F7F7"/>
                </a:solidFill>
                <a:ln>
                  <a:solidFill>
                    <a:srgbClr val="F7F7F7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>
                      <a:solidFill>
                        <a:srgbClr val="0070C0"/>
                      </a:solidFill>
                    </a:rPr>
                    <a:t>Emissions Inventories </a:t>
                  </a:r>
                  <a:endParaRPr lang="en-US" sz="100" dirty="0"/>
                </a:p>
                <a:p>
                  <a:r>
                    <a:rPr lang="en-US" sz="500" dirty="0"/>
                    <a:t>Pollutant Inventories by source sector as used in regional air quality models. </a:t>
                  </a:r>
                </a:p>
                <a:p>
                  <a:endParaRPr lang="en-US" sz="100" dirty="0"/>
                </a:p>
                <a:p>
                  <a:r>
                    <a:rPr lang="en-US" sz="500" dirty="0">
                      <a:solidFill>
                        <a:srgbClr val="0070C0"/>
                      </a:solidFill>
                    </a:rPr>
                    <a:t>Go There</a:t>
                  </a:r>
                  <a:endParaRPr lang="en-US" sz="1000" dirty="0"/>
                </a:p>
              </p:txBody>
            </p:sp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D8B110F5-F009-44FA-9172-2F2D248804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6123" t="65134" r="35223"/>
                <a:stretch/>
              </p:blipFill>
              <p:spPr>
                <a:xfrm>
                  <a:off x="5534357" y="4106982"/>
                  <a:ext cx="1037865" cy="1332165"/>
                </a:xfrm>
                <a:prstGeom prst="rect">
                  <a:avLst/>
                </a:prstGeom>
              </p:spPr>
            </p:pic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C2453F7E-3E64-47D5-A1FA-B4DEFCFB113E}"/>
                    </a:ext>
                  </a:extLst>
                </p:cNvPr>
                <p:cNvGrpSpPr/>
                <p:nvPr/>
              </p:nvGrpSpPr>
              <p:grpSpPr>
                <a:xfrm>
                  <a:off x="6697233" y="2774786"/>
                  <a:ext cx="952796" cy="1396143"/>
                  <a:chOff x="4659568" y="2672887"/>
                  <a:chExt cx="948773" cy="1409216"/>
                </a:xfrm>
              </p:grpSpPr>
              <p:pic>
                <p:nvPicPr>
                  <p:cNvPr id="80" name="Picture 79">
                    <a:extLst>
                      <a:ext uri="{FF2B5EF4-FFF2-40B4-BE49-F238E27FC236}">
                        <a16:creationId xmlns:a16="http://schemas.microsoft.com/office/drawing/2014/main" id="{D71A04DF-3D83-4072-8086-EB5AB290FC6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696585" y="2672887"/>
                    <a:ext cx="831495" cy="584775"/>
                  </a:xfrm>
                  <a:prstGeom prst="rect">
                    <a:avLst/>
                  </a:prstGeom>
                </p:spPr>
              </p:pic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4BD7BF4A-D39D-4A8F-85FA-08BDB8D819BF}"/>
                      </a:ext>
                    </a:extLst>
                  </p:cNvPr>
                  <p:cNvSpPr txBox="1"/>
                  <p:nvPr/>
                </p:nvSpPr>
                <p:spPr>
                  <a:xfrm>
                    <a:off x="4659568" y="3289924"/>
                    <a:ext cx="948773" cy="792179"/>
                  </a:xfrm>
                  <a:prstGeom prst="rect">
                    <a:avLst/>
                  </a:prstGeom>
                  <a:solidFill>
                    <a:srgbClr val="F7F7F7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800" dirty="0">
                        <a:solidFill>
                          <a:srgbClr val="0070C0"/>
                        </a:solidFill>
                      </a:rPr>
                      <a:t>Class I Area Summary Tables</a:t>
                    </a:r>
                  </a:p>
                  <a:p>
                    <a:endParaRPr lang="en-US" sz="100" dirty="0"/>
                  </a:p>
                  <a:p>
                    <a:r>
                      <a:rPr lang="en-US" sz="500" dirty="0"/>
                      <a:t>Summary Tables for monitoring, emissions contributions, and modeled 2928 visibility progress. </a:t>
                    </a:r>
                  </a:p>
                  <a:p>
                    <a:endParaRPr lang="en-US" sz="300" dirty="0"/>
                  </a:p>
                  <a:p>
                    <a:r>
                      <a:rPr lang="en-US" sz="500" dirty="0">
                        <a:solidFill>
                          <a:srgbClr val="0070C0"/>
                        </a:solidFill>
                      </a:rPr>
                      <a:t>Go There</a:t>
                    </a:r>
                    <a:endParaRPr lang="en-US" sz="1000" dirty="0"/>
                  </a:p>
                </p:txBody>
              </p:sp>
            </p:grp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3138262A-5520-44C8-A298-696B05A1F7C1}"/>
                    </a:ext>
                  </a:extLst>
                </p:cNvPr>
                <p:cNvSpPr txBox="1"/>
                <p:nvPr/>
              </p:nvSpPr>
              <p:spPr>
                <a:xfrm>
                  <a:off x="5548920" y="4846385"/>
                  <a:ext cx="976881" cy="487875"/>
                </a:xfrm>
                <a:prstGeom prst="rect">
                  <a:avLst/>
                </a:prstGeom>
                <a:solidFill>
                  <a:srgbClr val="F7F7F7"/>
                </a:solidFill>
                <a:ln>
                  <a:solidFill>
                    <a:srgbClr val="F7F7F7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>
                      <a:solidFill>
                        <a:srgbClr val="0070C0"/>
                      </a:solidFill>
                    </a:rPr>
                    <a:t>Visibility Analyses </a:t>
                  </a:r>
                </a:p>
                <a:p>
                  <a:endParaRPr lang="en-US" sz="100" dirty="0"/>
                </a:p>
                <a:p>
                  <a:r>
                    <a:rPr lang="en-US" sz="500" dirty="0"/>
                    <a:t>Evaluate IMPROVE aerosol trends at Class I areas</a:t>
                  </a:r>
                </a:p>
                <a:p>
                  <a:r>
                    <a:rPr lang="en-US" sz="300" dirty="0"/>
                    <a:t> </a:t>
                  </a:r>
                  <a:endParaRPr lang="en-US" sz="100" dirty="0"/>
                </a:p>
                <a:p>
                  <a:r>
                    <a:rPr lang="en-US" sz="500" dirty="0">
                      <a:solidFill>
                        <a:srgbClr val="0070C0"/>
                      </a:solidFill>
                    </a:rPr>
                    <a:t>Go There</a:t>
                  </a:r>
                  <a:endParaRPr lang="en-US" sz="1000" dirty="0"/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B419FA56-8739-4DDC-8284-DB83FAAF6149}"/>
                    </a:ext>
                  </a:extLst>
                </p:cNvPr>
                <p:cNvSpPr txBox="1"/>
                <p:nvPr/>
              </p:nvSpPr>
              <p:spPr>
                <a:xfrm>
                  <a:off x="7784628" y="6150420"/>
                  <a:ext cx="1037865" cy="701319"/>
                </a:xfrm>
                <a:prstGeom prst="rect">
                  <a:avLst/>
                </a:prstGeom>
                <a:solidFill>
                  <a:srgbClr val="F7F7F7"/>
                </a:solidFill>
                <a:ln>
                  <a:solidFill>
                    <a:srgbClr val="F7F7F7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>
                      <a:solidFill>
                        <a:srgbClr val="0070C0"/>
                      </a:solidFill>
                    </a:rPr>
                    <a:t>2028 Visibility Progress and Glidepath</a:t>
                  </a:r>
                </a:p>
                <a:p>
                  <a:endParaRPr lang="en-US" sz="100" dirty="0"/>
                </a:p>
                <a:p>
                  <a:r>
                    <a:rPr lang="en-US" sz="500" dirty="0"/>
                    <a:t>2028 modeled visibility and </a:t>
                  </a:r>
                </a:p>
                <a:p>
                  <a:r>
                    <a:rPr lang="en-US" sz="500" dirty="0"/>
                    <a:t>2028 visibility progress compared to uniform rate of progress glidepath</a:t>
                  </a:r>
                  <a:endParaRPr lang="en-US" sz="300" dirty="0"/>
                </a:p>
                <a:p>
                  <a:r>
                    <a:rPr lang="en-US" sz="500" dirty="0">
                      <a:solidFill>
                        <a:srgbClr val="0070C0"/>
                      </a:solidFill>
                    </a:rPr>
                    <a:t>Go There</a:t>
                  </a:r>
                  <a:endParaRPr lang="en-US" sz="1000" dirty="0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423AACDC-2AAE-413B-ABDD-A66576212187}"/>
                    </a:ext>
                  </a:extLst>
                </p:cNvPr>
                <p:cNvSpPr/>
                <p:nvPr/>
              </p:nvSpPr>
              <p:spPr>
                <a:xfrm>
                  <a:off x="5511273" y="4138764"/>
                  <a:ext cx="996402" cy="633792"/>
                </a:xfrm>
                <a:prstGeom prst="rect">
                  <a:avLst/>
                </a:prstGeom>
                <a:solidFill>
                  <a:srgbClr val="003399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3" name="Picture 62">
                  <a:extLst>
                    <a:ext uri="{FF2B5EF4-FFF2-40B4-BE49-F238E27FC236}">
                      <a16:creationId xmlns:a16="http://schemas.microsoft.com/office/drawing/2014/main" id="{2F3E6B84-BE33-4550-AC9E-C483E9DFB4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60972" y="4194800"/>
                  <a:ext cx="892867" cy="501976"/>
                </a:xfrm>
                <a:prstGeom prst="rect">
                  <a:avLst/>
                </a:prstGeom>
              </p:spPr>
            </p:pic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8E0A9B00-2472-4E7E-B7C6-26F922741D4F}"/>
                    </a:ext>
                  </a:extLst>
                </p:cNvPr>
                <p:cNvSpPr/>
                <p:nvPr/>
              </p:nvSpPr>
              <p:spPr>
                <a:xfrm>
                  <a:off x="6653165" y="4141230"/>
                  <a:ext cx="999478" cy="635400"/>
                </a:xfrm>
                <a:prstGeom prst="rect">
                  <a:avLst/>
                </a:prstGeom>
                <a:solidFill>
                  <a:srgbClr val="216E8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75EF2E39-58AD-45E6-A886-FD9D4AFD91C5}"/>
                    </a:ext>
                  </a:extLst>
                </p:cNvPr>
                <p:cNvGrpSpPr/>
                <p:nvPr/>
              </p:nvGrpSpPr>
              <p:grpSpPr>
                <a:xfrm>
                  <a:off x="5498522" y="5511957"/>
                  <a:ext cx="1000652" cy="1526049"/>
                  <a:chOff x="8874585" y="3519475"/>
                  <a:chExt cx="996427" cy="1540339"/>
                </a:xfrm>
              </p:grpSpPr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6917B8DC-1215-4D30-BCA1-3093A2AAA4B2}"/>
                      </a:ext>
                    </a:extLst>
                  </p:cNvPr>
                  <p:cNvSpPr/>
                  <p:nvPr/>
                </p:nvSpPr>
                <p:spPr>
                  <a:xfrm>
                    <a:off x="8895640" y="3519475"/>
                    <a:ext cx="975372" cy="636415"/>
                  </a:xfrm>
                  <a:prstGeom prst="rect">
                    <a:avLst/>
                  </a:prstGeom>
                  <a:solidFill>
                    <a:srgbClr val="93FB2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A341687D-98C8-4170-B83C-681B58ACFEA2}"/>
                      </a:ext>
                    </a:extLst>
                  </p:cNvPr>
                  <p:cNvSpPr txBox="1"/>
                  <p:nvPr/>
                </p:nvSpPr>
                <p:spPr>
                  <a:xfrm>
                    <a:off x="8874585" y="4193914"/>
                    <a:ext cx="975372" cy="865900"/>
                  </a:xfrm>
                  <a:prstGeom prst="rect">
                    <a:avLst/>
                  </a:prstGeom>
                  <a:solidFill>
                    <a:srgbClr val="F7F7F7"/>
                  </a:solidFill>
                  <a:ln>
                    <a:solidFill>
                      <a:srgbClr val="F7F7F7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700" dirty="0">
                        <a:solidFill>
                          <a:srgbClr val="0070C0"/>
                        </a:solidFill>
                      </a:rPr>
                      <a:t>Air Quality Model Results</a:t>
                    </a:r>
                  </a:p>
                  <a:p>
                    <a:endParaRPr lang="en-US" sz="200" dirty="0"/>
                  </a:p>
                  <a:p>
                    <a:r>
                      <a:rPr lang="en-US" sz="500" dirty="0"/>
                      <a:t>Model performance evaluation  and modeled aerosol contributions at Class I areas  in 2014, Rep Baseline, and 2028 scenarios</a:t>
                    </a:r>
                  </a:p>
                  <a:p>
                    <a:endParaRPr lang="en-US" sz="100" dirty="0"/>
                  </a:p>
                  <a:p>
                    <a:endParaRPr lang="en-US" sz="100" dirty="0"/>
                  </a:p>
                  <a:p>
                    <a:r>
                      <a:rPr lang="en-US" sz="500" dirty="0">
                        <a:solidFill>
                          <a:srgbClr val="0070C0"/>
                        </a:solidFill>
                      </a:rPr>
                      <a:t>Go There</a:t>
                    </a:r>
                    <a:endParaRPr lang="en-US" sz="1000" dirty="0"/>
                  </a:p>
                </p:txBody>
              </p:sp>
            </p:grp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2BD36BB1-970E-4574-914E-F8EA39E8E95A}"/>
                    </a:ext>
                  </a:extLst>
                </p:cNvPr>
                <p:cNvSpPr/>
                <p:nvPr/>
              </p:nvSpPr>
              <p:spPr>
                <a:xfrm>
                  <a:off x="7761115" y="5508314"/>
                  <a:ext cx="1037865" cy="623832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BAB8D5E8-4F02-46EE-A93D-BC784EA71A8F}"/>
                    </a:ext>
                  </a:extLst>
                </p:cNvPr>
                <p:cNvSpPr txBox="1"/>
                <p:nvPr/>
              </p:nvSpPr>
              <p:spPr>
                <a:xfrm>
                  <a:off x="7769750" y="4821298"/>
                  <a:ext cx="1043435" cy="579350"/>
                </a:xfrm>
                <a:prstGeom prst="rect">
                  <a:avLst/>
                </a:prstGeom>
                <a:solidFill>
                  <a:srgbClr val="F7F7F7"/>
                </a:solidFill>
                <a:ln>
                  <a:solidFill>
                    <a:srgbClr val="F7F7F7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>
                      <a:solidFill>
                        <a:srgbClr val="0070C0"/>
                      </a:solidFill>
                    </a:rPr>
                    <a:t>Source Screening</a:t>
                  </a:r>
                  <a:endParaRPr lang="en-US" sz="100" dirty="0"/>
                </a:p>
                <a:p>
                  <a:r>
                    <a:rPr lang="en-US" sz="500" dirty="0"/>
                    <a:t>Ranking 2014 Point Sources by emissions / distance (Q/d) and</a:t>
                  </a:r>
                </a:p>
                <a:p>
                  <a:r>
                    <a:rPr lang="en-US" sz="500" dirty="0"/>
                    <a:t>2028 Point Sources by Weighted Emissions Potential (WEP)</a:t>
                  </a:r>
                  <a:endParaRPr lang="en-US" sz="100" dirty="0"/>
                </a:p>
                <a:p>
                  <a:r>
                    <a:rPr lang="en-US" sz="500" dirty="0">
                      <a:solidFill>
                        <a:srgbClr val="0070C0"/>
                      </a:solidFill>
                    </a:rPr>
                    <a:t>Go There</a:t>
                  </a:r>
                  <a:endParaRPr lang="en-US" sz="1000" dirty="0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D24FF98B-31AF-4360-9504-5AB1BBD4BF4C}"/>
                    </a:ext>
                  </a:extLst>
                </p:cNvPr>
                <p:cNvSpPr/>
                <p:nvPr/>
              </p:nvSpPr>
              <p:spPr>
                <a:xfrm>
                  <a:off x="7782052" y="4138765"/>
                  <a:ext cx="1016929" cy="637864"/>
                </a:xfrm>
                <a:prstGeom prst="rect">
                  <a:avLst/>
                </a:prstGeom>
                <a:solidFill>
                  <a:srgbClr val="216E8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ECC20AA8-F126-412B-B3E3-4F17043C0851}"/>
                    </a:ext>
                  </a:extLst>
                </p:cNvPr>
                <p:cNvGrpSpPr/>
                <p:nvPr/>
              </p:nvGrpSpPr>
              <p:grpSpPr>
                <a:xfrm>
                  <a:off x="6625813" y="5505309"/>
                  <a:ext cx="1069673" cy="1352691"/>
                  <a:chOff x="2348361" y="5428153"/>
                  <a:chExt cx="1065155" cy="1365358"/>
                </a:xfrm>
              </p:grpSpPr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AFC449A2-C35A-49BD-BE9E-D11504C85D84}"/>
                      </a:ext>
                    </a:extLst>
                  </p:cNvPr>
                  <p:cNvSpPr txBox="1"/>
                  <p:nvPr/>
                </p:nvSpPr>
                <p:spPr>
                  <a:xfrm>
                    <a:off x="2391202" y="6085625"/>
                    <a:ext cx="1022314" cy="707886"/>
                  </a:xfrm>
                  <a:prstGeom prst="rect">
                    <a:avLst/>
                  </a:prstGeom>
                  <a:solidFill>
                    <a:srgbClr val="F7F7F7"/>
                  </a:solidFill>
                  <a:ln>
                    <a:solidFill>
                      <a:srgbClr val="F7F7F7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700" dirty="0">
                        <a:solidFill>
                          <a:srgbClr val="0070C0"/>
                        </a:solidFill>
                      </a:rPr>
                      <a:t>Emissions Source Contributions </a:t>
                    </a:r>
                  </a:p>
                  <a:p>
                    <a:endParaRPr lang="en-US" sz="100" dirty="0"/>
                  </a:p>
                  <a:p>
                    <a:r>
                      <a:rPr lang="en-US" sz="500" dirty="0"/>
                      <a:t>Attribute US and International Anthropogenic, Fire, Natural using Source Apportionment (PSAT) and Dynamic Modeling</a:t>
                    </a:r>
                    <a:endParaRPr lang="en-US" sz="300" dirty="0"/>
                  </a:p>
                  <a:p>
                    <a:r>
                      <a:rPr lang="en-US" sz="500" dirty="0">
                        <a:solidFill>
                          <a:srgbClr val="0070C0"/>
                        </a:solidFill>
                      </a:rPr>
                      <a:t>Go There</a:t>
                    </a:r>
                    <a:endParaRPr lang="en-US" sz="1000" dirty="0"/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258B0F86-3811-4464-9757-E8A5F7567B0B}"/>
                      </a:ext>
                    </a:extLst>
                  </p:cNvPr>
                  <p:cNvSpPr/>
                  <p:nvPr/>
                </p:nvSpPr>
                <p:spPr>
                  <a:xfrm>
                    <a:off x="2348361" y="5428153"/>
                    <a:ext cx="1033483" cy="643127"/>
                  </a:xfrm>
                  <a:prstGeom prst="rect">
                    <a:avLst/>
                  </a:prstGeom>
                  <a:solidFill>
                    <a:srgbClr val="93FB2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id="{47A8EF28-EA2F-433B-875F-118B9C1E8E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833661" y="5544207"/>
                  <a:ext cx="910670" cy="535330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  <p:pic>
              <p:nvPicPr>
                <p:cNvPr id="71" name="Picture 70">
                  <a:extLst>
                    <a:ext uri="{FF2B5EF4-FFF2-40B4-BE49-F238E27FC236}">
                      <a16:creationId xmlns:a16="http://schemas.microsoft.com/office/drawing/2014/main" id="{C8FA0BF0-8512-40BB-87AF-2FE82094FF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/>
                <a:srcRect l="10224" t="11136" r="10590" b="16451"/>
                <a:stretch/>
              </p:blipFill>
              <p:spPr>
                <a:xfrm>
                  <a:off x="7855241" y="4185462"/>
                  <a:ext cx="891486" cy="553586"/>
                </a:xfrm>
                <a:prstGeom prst="rect">
                  <a:avLst/>
                </a:prstGeom>
              </p:spPr>
            </p:pic>
            <p:pic>
              <p:nvPicPr>
                <p:cNvPr id="72" name="Picture 71">
                  <a:extLst>
                    <a:ext uri="{FF2B5EF4-FFF2-40B4-BE49-F238E27FC236}">
                      <a16:creationId xmlns:a16="http://schemas.microsoft.com/office/drawing/2014/main" id="{C8359D5D-E16A-4BFE-8426-CBC55E8F64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711688" y="4218147"/>
                  <a:ext cx="857740" cy="502619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BCC8D00D-FD39-47B0-91A3-23553586218C}"/>
                    </a:ext>
                  </a:extLst>
                </p:cNvPr>
                <p:cNvSpPr/>
                <p:nvPr/>
              </p:nvSpPr>
              <p:spPr>
                <a:xfrm>
                  <a:off x="5575721" y="2601116"/>
                  <a:ext cx="2044315" cy="1178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CD98E24-C440-4869-8952-AB3D8D0928AB}"/>
                  </a:ext>
                </a:extLst>
              </p:cNvPr>
              <p:cNvSpPr txBox="1"/>
              <p:nvPr/>
            </p:nvSpPr>
            <p:spPr>
              <a:xfrm>
                <a:off x="9019350" y="3766614"/>
                <a:ext cx="1131395" cy="1826938"/>
              </a:xfrm>
              <a:prstGeom prst="rect">
                <a:avLst/>
              </a:prstGeom>
              <a:solidFill>
                <a:srgbClr val="F7F7F7"/>
              </a:solidFill>
              <a:ln>
                <a:solidFill>
                  <a:srgbClr val="F7F7F7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800" dirty="0">
                    <a:solidFill>
                      <a:srgbClr val="0070C0"/>
                    </a:solidFill>
                  </a:rPr>
                  <a:t>WRAP Support for State Regional Haze Planning Actions</a:t>
                </a:r>
              </a:p>
              <a:p>
                <a:pPr indent="-91440">
                  <a:buFont typeface="Arial" panose="020B0604020202020204" pitchFamily="34" charset="0"/>
                  <a:buChar char="•"/>
                </a:pPr>
                <a:r>
                  <a:rPr lang="en-US" sz="800" dirty="0">
                    <a:solidFill>
                      <a:srgbClr val="0070C0"/>
                    </a:solidFill>
                  </a:rPr>
                  <a:t>Emission Control  </a:t>
                </a:r>
              </a:p>
              <a:p>
                <a:r>
                  <a:rPr lang="en-US" sz="800" dirty="0">
                    <a:solidFill>
                      <a:srgbClr val="0070C0"/>
                    </a:solidFill>
                  </a:rPr>
                  <a:t>    Evaluation</a:t>
                </a:r>
              </a:p>
              <a:p>
                <a:pPr indent="-91440">
                  <a:buFont typeface="Arial" panose="020B0604020202020204" pitchFamily="34" charset="0"/>
                  <a:buChar char="•"/>
                </a:pPr>
                <a:r>
                  <a:rPr lang="en-US" sz="800" dirty="0">
                    <a:solidFill>
                      <a:srgbClr val="0070C0"/>
                    </a:solidFill>
                  </a:rPr>
                  <a:t>Fire and Smoke</a:t>
                </a:r>
              </a:p>
              <a:p>
                <a:r>
                  <a:rPr lang="en-US" sz="800" dirty="0">
                    <a:solidFill>
                      <a:srgbClr val="0070C0"/>
                    </a:solidFill>
                  </a:rPr>
                  <a:t>    Management</a:t>
                </a:r>
              </a:p>
              <a:p>
                <a:pPr indent="-91440">
                  <a:buFont typeface="Arial" panose="020B0604020202020204" pitchFamily="34" charset="0"/>
                  <a:buChar char="•"/>
                </a:pPr>
                <a:r>
                  <a:rPr lang="en-US" sz="800" dirty="0">
                    <a:solidFill>
                      <a:srgbClr val="0070C0"/>
                    </a:solidFill>
                  </a:rPr>
                  <a:t>Consultation among</a:t>
                </a:r>
              </a:p>
              <a:p>
                <a:r>
                  <a:rPr lang="en-US" sz="800" dirty="0">
                    <a:solidFill>
                      <a:srgbClr val="0070C0"/>
                    </a:solidFill>
                  </a:rPr>
                  <a:t>    States, Tribes,</a:t>
                </a:r>
              </a:p>
              <a:p>
                <a:r>
                  <a:rPr lang="en-US" sz="800" dirty="0">
                    <a:solidFill>
                      <a:srgbClr val="0070C0"/>
                    </a:solidFill>
                  </a:rPr>
                  <a:t>     Federal Land  </a:t>
                </a:r>
              </a:p>
              <a:p>
                <a:r>
                  <a:rPr lang="en-US" sz="800" dirty="0">
                    <a:solidFill>
                      <a:srgbClr val="0070C0"/>
                    </a:solidFill>
                  </a:rPr>
                  <a:t>     Managers</a:t>
                </a:r>
              </a:p>
              <a:p>
                <a:pPr indent="-91440">
                  <a:buFont typeface="Arial" panose="020B0604020202020204" pitchFamily="34" charset="0"/>
                  <a:buChar char="•"/>
                </a:pPr>
                <a:r>
                  <a:rPr lang="en-US" sz="800" dirty="0">
                    <a:solidFill>
                      <a:srgbClr val="0070C0"/>
                    </a:solidFill>
                  </a:rPr>
                  <a:t>Monitoring Plan (?)</a:t>
                </a:r>
                <a:endParaRPr lang="en-US" sz="300" dirty="0"/>
              </a:p>
            </p:txBody>
          </p:sp>
        </p:grp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EC8935B8-D981-49C8-BE21-DBA913C14B6E}"/>
              </a:ext>
            </a:extLst>
          </p:cNvPr>
          <p:cNvSpPr/>
          <p:nvPr/>
        </p:nvSpPr>
        <p:spPr>
          <a:xfrm>
            <a:off x="1441054" y="3986717"/>
            <a:ext cx="2096865" cy="26098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C25BDED-3F72-4F25-97AE-37B43B162B69}"/>
              </a:ext>
            </a:extLst>
          </p:cNvPr>
          <p:cNvSpPr/>
          <p:nvPr/>
        </p:nvSpPr>
        <p:spPr>
          <a:xfrm>
            <a:off x="1446080" y="1664550"/>
            <a:ext cx="2084158" cy="22040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035285-280D-4C6F-8D10-DEB9DC02494D}"/>
              </a:ext>
            </a:extLst>
          </p:cNvPr>
          <p:cNvSpPr txBox="1"/>
          <p:nvPr/>
        </p:nvSpPr>
        <p:spPr>
          <a:xfrm>
            <a:off x="7608688" y="5338849"/>
            <a:ext cx="1080873" cy="11079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</a:rPr>
              <a:t>Website Links:</a:t>
            </a:r>
          </a:p>
          <a:p>
            <a:r>
              <a:rPr lang="en-US" sz="1100" dirty="0">
                <a:solidFill>
                  <a:schemeClr val="accent1"/>
                </a:solidFill>
              </a:rPr>
              <a:t>WRAP</a:t>
            </a:r>
          </a:p>
          <a:p>
            <a:r>
              <a:rPr lang="en-US" sz="1100" dirty="0">
                <a:solidFill>
                  <a:schemeClr val="accent1"/>
                </a:solidFill>
              </a:rPr>
              <a:t>IWDW</a:t>
            </a:r>
          </a:p>
          <a:p>
            <a:r>
              <a:rPr lang="en-US" sz="1100" dirty="0">
                <a:solidFill>
                  <a:schemeClr val="accent1"/>
                </a:solidFill>
              </a:rPr>
              <a:t>FED</a:t>
            </a:r>
          </a:p>
          <a:p>
            <a:r>
              <a:rPr lang="en-US" sz="1100" dirty="0">
                <a:solidFill>
                  <a:schemeClr val="accent1"/>
                </a:solidFill>
              </a:rPr>
              <a:t>Fire Tools</a:t>
            </a:r>
          </a:p>
          <a:p>
            <a:endParaRPr lang="en-US" sz="1100" dirty="0">
              <a:solidFill>
                <a:schemeClr val="accent1"/>
              </a:solidFill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59B95B1-56B8-4BC0-B9F6-CE3862400028}"/>
              </a:ext>
            </a:extLst>
          </p:cNvPr>
          <p:cNvSpPr/>
          <p:nvPr/>
        </p:nvSpPr>
        <p:spPr>
          <a:xfrm>
            <a:off x="5213122" y="3913731"/>
            <a:ext cx="1026874" cy="12551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56039E1-A9F0-4DFF-822C-4E176DDA6CD0}"/>
                  </a:ext>
                </a:extLst>
              </p14:cNvPr>
              <p14:cNvContentPartPr/>
              <p14:nvPr/>
            </p14:nvContentPartPr>
            <p14:xfrm>
              <a:off x="251665" y="5643981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56039E1-A9F0-4DFF-822C-4E176DDA6CD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43025" y="563498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4947090-4A49-4BF3-BD62-C76E0CC0D55E}"/>
                  </a:ext>
                </a:extLst>
              </p14:cNvPr>
              <p14:cNvContentPartPr/>
              <p14:nvPr/>
            </p14:nvContentPartPr>
            <p14:xfrm>
              <a:off x="10413025" y="5375781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4947090-4A49-4BF3-BD62-C76E0CC0D55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0404025" y="5367141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44295C73-42BD-490D-94E5-0F06682B74CC}"/>
              </a:ext>
            </a:extLst>
          </p:cNvPr>
          <p:cNvGrpSpPr/>
          <p:nvPr/>
        </p:nvGrpSpPr>
        <p:grpSpPr>
          <a:xfrm>
            <a:off x="10152745" y="5817501"/>
            <a:ext cx="360" cy="360"/>
            <a:chOff x="10152745" y="5817501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0AB8CC6-99E8-434F-A91F-A8CAB6B3EA37}"/>
                    </a:ext>
                  </a:extLst>
                </p14:cNvPr>
                <p14:cNvContentPartPr/>
                <p14:nvPr/>
              </p14:nvContentPartPr>
              <p14:xfrm>
                <a:off x="10152745" y="5817501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0AB8CC6-99E8-434F-A91F-A8CAB6B3EA3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144105" y="580850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99D431F-ADC0-4622-B06C-FF63DB2B235D}"/>
                    </a:ext>
                  </a:extLst>
                </p14:cNvPr>
                <p14:cNvContentPartPr/>
                <p14:nvPr/>
              </p14:nvContentPartPr>
              <p14:xfrm>
                <a:off x="10152745" y="5817501"/>
                <a:ext cx="36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99D431F-ADC0-4622-B06C-FF63DB2B235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144105" y="580850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CAC635E-03DA-4E9E-AD01-5E9C22BF76F4}"/>
                  </a:ext>
                </a:extLst>
              </p14:cNvPr>
              <p14:cNvContentPartPr/>
              <p14:nvPr/>
            </p14:nvContentPartPr>
            <p14:xfrm>
              <a:off x="795625" y="1812501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CAC635E-03DA-4E9E-AD01-5E9C22BF76F4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86985" y="180386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3C19605-5CB1-4197-AC1D-01D447A16703}"/>
                  </a:ext>
                </a:extLst>
              </p14:cNvPr>
              <p14:cNvContentPartPr/>
              <p14:nvPr/>
            </p14:nvContentPartPr>
            <p14:xfrm>
              <a:off x="7543465" y="6085701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3C19605-5CB1-4197-AC1D-01D447A1670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534465" y="6076701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93" name="Rectangle 92">
            <a:extLst>
              <a:ext uri="{FF2B5EF4-FFF2-40B4-BE49-F238E27FC236}">
                <a16:creationId xmlns:a16="http://schemas.microsoft.com/office/drawing/2014/main" id="{6E8DE74B-9B2E-4925-903E-C8F7C4EC7C32}"/>
              </a:ext>
            </a:extLst>
          </p:cNvPr>
          <p:cNvSpPr/>
          <p:nvPr/>
        </p:nvSpPr>
        <p:spPr>
          <a:xfrm>
            <a:off x="4110636" y="5214768"/>
            <a:ext cx="998574" cy="1440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4621234-9CDF-46C8-A612-8F8DEAE73B54}"/>
              </a:ext>
            </a:extLst>
          </p:cNvPr>
          <p:cNvSpPr txBox="1"/>
          <p:nvPr/>
        </p:nvSpPr>
        <p:spPr>
          <a:xfrm>
            <a:off x="1554388" y="1649798"/>
            <a:ext cx="1928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First Priority: </a:t>
            </a:r>
          </a:p>
          <a:p>
            <a:pPr>
              <a:spcAft>
                <a:spcPts val="600"/>
              </a:spcAft>
            </a:pPr>
            <a:r>
              <a:rPr lang="en-US" sz="1400" b="1" dirty="0">
                <a:solidFill>
                  <a:schemeClr val="accent1"/>
                </a:solidFill>
              </a:rPr>
              <a:t>Class I Area Summary Tables 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0D5EE0E-08E7-4780-903C-31E08888A2B2}"/>
              </a:ext>
            </a:extLst>
          </p:cNvPr>
          <p:cNvSpPr txBox="1"/>
          <p:nvPr/>
        </p:nvSpPr>
        <p:spPr>
          <a:xfrm>
            <a:off x="1502060" y="4009841"/>
            <a:ext cx="2103419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Second Priority: </a:t>
            </a:r>
          </a:p>
          <a:p>
            <a:pPr>
              <a:spcAft>
                <a:spcPts val="600"/>
              </a:spcAft>
            </a:pPr>
            <a:r>
              <a:rPr lang="en-US" sz="1400" b="1" dirty="0">
                <a:solidFill>
                  <a:schemeClr val="accent1"/>
                </a:solidFill>
              </a:rPr>
              <a:t>SIP Steps 1, 2, 6, and 7: Charts and Tables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1"/>
                </a:solidFill>
              </a:rPr>
              <a:t>Monitored visibility progress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1"/>
                </a:solidFill>
              </a:rPr>
              <a:t>Emissions: 2014v2, </a:t>
            </a:r>
            <a:r>
              <a:rPr lang="en-US" sz="1400" b="1" dirty="0" err="1">
                <a:solidFill>
                  <a:schemeClr val="accent1"/>
                </a:solidFill>
              </a:rPr>
              <a:t>RepBaseline</a:t>
            </a:r>
            <a:r>
              <a:rPr lang="en-US" sz="1400" b="1" dirty="0">
                <a:solidFill>
                  <a:schemeClr val="accent1"/>
                </a:solidFill>
              </a:rPr>
              <a:t>, 2028 OTB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1"/>
                </a:solidFill>
              </a:rPr>
              <a:t>Modeled visibility progress by 2028 OTB.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1"/>
                </a:solidFill>
              </a:rPr>
              <a:t>Source Contributions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1"/>
                </a:solidFill>
              </a:rPr>
              <a:t>Glidepath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8C4099-9E9E-42BA-829D-3C2B1046578A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4190379" y="5286072"/>
            <a:ext cx="861036" cy="5100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AB03F6-025A-48B9-A50F-378FC53D295F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5309730" y="5271610"/>
            <a:ext cx="832152" cy="54589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F2B57D8-DECE-4174-8661-66344A4873D8}"/>
              </a:ext>
            </a:extLst>
          </p:cNvPr>
          <p:cNvGrpSpPr/>
          <p:nvPr/>
        </p:nvGrpSpPr>
        <p:grpSpPr>
          <a:xfrm>
            <a:off x="3414512" y="3995250"/>
            <a:ext cx="593456" cy="2517840"/>
            <a:chOff x="3694440" y="3995250"/>
            <a:chExt cx="363960" cy="251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EE267CB-84CF-45A1-86CB-CC71F1865952}"/>
                    </a:ext>
                  </a:extLst>
                </p14:cNvPr>
                <p14:cNvContentPartPr/>
                <p14:nvPr/>
              </p14:nvContentPartPr>
              <p14:xfrm>
                <a:off x="3902520" y="3995250"/>
                <a:ext cx="155880" cy="2517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EE267CB-84CF-45A1-86CB-CC71F186595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896992" y="3986250"/>
                  <a:ext cx="166714" cy="253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FF511BF-0B79-4DF4-B56D-F1F2DFC5D839}"/>
                    </a:ext>
                  </a:extLst>
                </p14:cNvPr>
                <p14:cNvContentPartPr/>
                <p14:nvPr/>
              </p14:nvContentPartPr>
              <p14:xfrm>
                <a:off x="3755640" y="5109090"/>
                <a:ext cx="208800" cy="32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FF511BF-0B79-4DF4-B56D-F1F2DFC5D83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750337" y="5100450"/>
                  <a:ext cx="219627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198C497-B35F-4138-8114-D1E07240A143}"/>
                    </a:ext>
                  </a:extLst>
                </p14:cNvPr>
                <p14:cNvContentPartPr/>
                <p14:nvPr/>
              </p14:nvContentPartPr>
              <p14:xfrm>
                <a:off x="3694440" y="4982730"/>
                <a:ext cx="106560" cy="288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198C497-B35F-4138-8114-D1E07240A14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688913" y="4973730"/>
                  <a:ext cx="117393" cy="3063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E389FFF5-29B9-4E41-8683-155376D5277A}"/>
              </a:ext>
            </a:extLst>
          </p:cNvPr>
          <p:cNvSpPr/>
          <p:nvPr/>
        </p:nvSpPr>
        <p:spPr>
          <a:xfrm>
            <a:off x="4117895" y="3906585"/>
            <a:ext cx="998574" cy="12531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B5599CF2-BE8F-47C4-B153-13DBB0BD2FD6}"/>
              </a:ext>
            </a:extLst>
          </p:cNvPr>
          <p:cNvPicPr/>
          <p:nvPr/>
        </p:nvPicPr>
        <p:blipFill rotWithShape="1"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6"/>
          <a:stretch/>
        </p:blipFill>
        <p:spPr bwMode="auto">
          <a:xfrm>
            <a:off x="5315411" y="2604854"/>
            <a:ext cx="837597" cy="5385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A07AC48-A7E1-421D-8272-DB740EA606F6}"/>
              </a:ext>
            </a:extLst>
          </p:cNvPr>
          <p:cNvSpPr/>
          <p:nvPr/>
        </p:nvSpPr>
        <p:spPr>
          <a:xfrm>
            <a:off x="9362170" y="1050582"/>
            <a:ext cx="158115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First Priority:</a:t>
            </a:r>
          </a:p>
          <a:p>
            <a:pPr>
              <a:spcAft>
                <a:spcPts val="600"/>
              </a:spcAft>
            </a:pPr>
            <a:r>
              <a:rPr lang="en-US" sz="1400" b="1" dirty="0">
                <a:solidFill>
                  <a:schemeClr val="accent1"/>
                </a:solidFill>
              </a:rPr>
              <a:t>Outline for TSS Users Guide to SIP Planning Steps: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D036FFA0-D9A4-4AC1-ADCE-A9C67C91E1A0}"/>
                  </a:ext>
                </a:extLst>
              </p14:cNvPr>
              <p14:cNvContentPartPr/>
              <p14:nvPr/>
            </p14:nvContentPartPr>
            <p14:xfrm rot="19971196" flipV="1">
              <a:off x="7229110" y="2174844"/>
              <a:ext cx="2201795" cy="276271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D036FFA0-D9A4-4AC1-ADCE-A9C67C91E1A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 rot="19971196" flipV="1">
                <a:off x="7220110" y="2165839"/>
                <a:ext cx="2219435" cy="293921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5320E6A0-C7A0-4FA8-92E4-585176D58135}"/>
              </a:ext>
            </a:extLst>
          </p:cNvPr>
          <p:cNvGrpSpPr/>
          <p:nvPr/>
        </p:nvGrpSpPr>
        <p:grpSpPr>
          <a:xfrm rot="750408">
            <a:off x="3274254" y="2735337"/>
            <a:ext cx="2199218" cy="332725"/>
            <a:chOff x="3638640" y="3165090"/>
            <a:chExt cx="1420560" cy="21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6A150EE-1B92-4E00-9471-CC26E817CA52}"/>
                    </a:ext>
                  </a:extLst>
                </p14:cNvPr>
                <p14:cNvContentPartPr/>
                <p14:nvPr/>
              </p14:nvContentPartPr>
              <p14:xfrm>
                <a:off x="3805680" y="3243570"/>
                <a:ext cx="1253520" cy="586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6A150EE-1B92-4E00-9471-CC26E817CA5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799866" y="3237749"/>
                  <a:ext cx="1264916" cy="700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61B881B-6918-4921-B55B-B2C14D9015AD}"/>
                    </a:ext>
                  </a:extLst>
                </p14:cNvPr>
                <p14:cNvContentPartPr/>
                <p14:nvPr/>
              </p14:nvContentPartPr>
              <p14:xfrm>
                <a:off x="3638640" y="3165090"/>
                <a:ext cx="236160" cy="2149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61B881B-6918-4921-B55B-B2C14D9015A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633056" y="3159269"/>
                  <a:ext cx="247561" cy="22633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65960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>
            <a:extLst>
              <a:ext uri="{FF2B5EF4-FFF2-40B4-BE49-F238E27FC236}">
                <a16:creationId xmlns:a16="http://schemas.microsoft.com/office/drawing/2014/main" id="{04FC27EA-F2A0-4AFF-9DA9-CC24D157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55" y="306802"/>
            <a:ext cx="2946203" cy="11560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Navigating</a:t>
            </a:r>
            <a:br>
              <a:rPr lang="en-US" sz="3600" b="1" dirty="0">
                <a:solidFill>
                  <a:schemeClr val="accent1"/>
                </a:solidFill>
              </a:rPr>
            </a:br>
            <a:r>
              <a:rPr lang="en-US" sz="3600" b="1" dirty="0">
                <a:solidFill>
                  <a:schemeClr val="accent1"/>
                </a:solidFill>
              </a:rPr>
              <a:t>TSS Homepage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D9EB90-2EBF-4FDE-A21D-EB042C8E3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32E2-5F70-4BB5-A038-015825A80464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16AA7C7-8C3E-48AD-91F3-8B13DF2E4798}"/>
              </a:ext>
            </a:extLst>
          </p:cNvPr>
          <p:cNvGrpSpPr/>
          <p:nvPr/>
        </p:nvGrpSpPr>
        <p:grpSpPr>
          <a:xfrm>
            <a:off x="4067841" y="136525"/>
            <a:ext cx="7179306" cy="6582094"/>
            <a:chOff x="738111" y="121541"/>
            <a:chExt cx="7387414" cy="6794924"/>
          </a:xfrm>
        </p:grpSpPr>
        <p:sp>
          <p:nvSpPr>
            <p:cNvPr id="393" name="Rectangle 392">
              <a:extLst>
                <a:ext uri="{FF2B5EF4-FFF2-40B4-BE49-F238E27FC236}">
                  <a16:creationId xmlns:a16="http://schemas.microsoft.com/office/drawing/2014/main" id="{7F0E9CF3-7626-4117-9FA4-E54F3C30D42C}"/>
                </a:ext>
              </a:extLst>
            </p:cNvPr>
            <p:cNvSpPr/>
            <p:nvPr/>
          </p:nvSpPr>
          <p:spPr>
            <a:xfrm>
              <a:off x="6035188" y="964987"/>
              <a:ext cx="2088673" cy="238420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>
              <a:extLst>
                <a:ext uri="{FF2B5EF4-FFF2-40B4-BE49-F238E27FC236}">
                  <a16:creationId xmlns:a16="http://schemas.microsoft.com/office/drawing/2014/main" id="{20A8F9A4-1E66-4073-93DA-AF6F37896845}"/>
                </a:ext>
              </a:extLst>
            </p:cNvPr>
            <p:cNvSpPr/>
            <p:nvPr/>
          </p:nvSpPr>
          <p:spPr>
            <a:xfrm>
              <a:off x="6063455" y="3674652"/>
              <a:ext cx="2062070" cy="281036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457DDC5-43B8-4E6F-A2B4-A2A55C4D723B}"/>
                </a:ext>
              </a:extLst>
            </p:cNvPr>
            <p:cNvGrpSpPr/>
            <p:nvPr/>
          </p:nvGrpSpPr>
          <p:grpSpPr>
            <a:xfrm>
              <a:off x="738111" y="121541"/>
              <a:ext cx="4808481" cy="6794924"/>
              <a:chOff x="5441754" y="243082"/>
              <a:chExt cx="4808481" cy="6794924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9FCD0C6D-A71A-4D90-8BCA-01746B574A1A}"/>
                  </a:ext>
                </a:extLst>
              </p:cNvPr>
              <p:cNvGrpSpPr/>
              <p:nvPr/>
            </p:nvGrpSpPr>
            <p:grpSpPr>
              <a:xfrm>
                <a:off x="5441754" y="243082"/>
                <a:ext cx="4808481" cy="6794924"/>
                <a:chOff x="5441754" y="243082"/>
                <a:chExt cx="4808481" cy="6794924"/>
              </a:xfrm>
            </p:grpSpPr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id="{023D9E8A-12BB-4F9B-9A71-6E13351AFA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441754" y="243082"/>
                  <a:ext cx="4808481" cy="6532668"/>
                </a:xfrm>
                <a:prstGeom prst="rect">
                  <a:avLst/>
                </a:prstGeom>
              </p:spPr>
            </p:pic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9E4CDC6C-76DD-4026-8B2C-59BAE809C0E0}"/>
                    </a:ext>
                  </a:extLst>
                </p:cNvPr>
                <p:cNvGrpSpPr/>
                <p:nvPr/>
              </p:nvGrpSpPr>
              <p:grpSpPr>
                <a:xfrm>
                  <a:off x="7795850" y="2817139"/>
                  <a:ext cx="952796" cy="1217434"/>
                  <a:chOff x="3498842" y="2803116"/>
                  <a:chExt cx="948773" cy="1173356"/>
                </a:xfrm>
              </p:grpSpPr>
              <p:pic>
                <p:nvPicPr>
                  <p:cNvPr id="82" name="Picture 81">
                    <a:extLst>
                      <a:ext uri="{FF2B5EF4-FFF2-40B4-BE49-F238E27FC236}">
                        <a16:creationId xmlns:a16="http://schemas.microsoft.com/office/drawing/2014/main" id="{DD88A1FF-6880-4700-9CEA-49289CC618B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t="14043"/>
                  <a:stretch/>
                </p:blipFill>
                <p:spPr>
                  <a:xfrm>
                    <a:off x="3558508" y="2803116"/>
                    <a:ext cx="831495" cy="449935"/>
                  </a:xfrm>
                  <a:prstGeom prst="rect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</p:pic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0366E7BA-0D28-477D-8D7D-CCB045611F78}"/>
                      </a:ext>
                    </a:extLst>
                  </p:cNvPr>
                  <p:cNvSpPr txBox="1"/>
                  <p:nvPr/>
                </p:nvSpPr>
                <p:spPr>
                  <a:xfrm>
                    <a:off x="3498842" y="3330141"/>
                    <a:ext cx="948773" cy="646331"/>
                  </a:xfrm>
                  <a:prstGeom prst="rect">
                    <a:avLst/>
                  </a:prstGeom>
                  <a:solidFill>
                    <a:srgbClr val="F7F7F7"/>
                  </a:solidFill>
                  <a:ln>
                    <a:solidFill>
                      <a:srgbClr val="F7F7F7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800" dirty="0">
                        <a:solidFill>
                          <a:srgbClr val="0070C0"/>
                        </a:solidFill>
                      </a:rPr>
                      <a:t>SIP Planning Steps</a:t>
                    </a:r>
                  </a:p>
                  <a:p>
                    <a:endParaRPr lang="en-US" sz="100" dirty="0"/>
                  </a:p>
                  <a:p>
                    <a:r>
                      <a:rPr lang="en-US" sz="600" dirty="0"/>
                      <a:t>User’s Guide </a:t>
                    </a:r>
                    <a:r>
                      <a:rPr lang="en-US" sz="500" dirty="0"/>
                      <a:t>to technical analyses supporting Regional Haze State Implementation Plans</a:t>
                    </a:r>
                  </a:p>
                  <a:p>
                    <a:endParaRPr lang="en-US" sz="100" dirty="0"/>
                  </a:p>
                  <a:p>
                    <a:endParaRPr lang="en-US" sz="100" dirty="0"/>
                  </a:p>
                  <a:p>
                    <a:r>
                      <a:rPr lang="en-US" sz="500" dirty="0">
                        <a:solidFill>
                          <a:srgbClr val="0070C0"/>
                        </a:solidFill>
                      </a:rPr>
                      <a:t>Go There</a:t>
                    </a:r>
                    <a:endParaRPr lang="en-US" sz="1000" dirty="0"/>
                  </a:p>
                </p:txBody>
              </p:sp>
            </p:grp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FD0D3603-4AE3-48E8-8028-87A43385D6FA}"/>
                    </a:ext>
                  </a:extLst>
                </p:cNvPr>
                <p:cNvSpPr txBox="1"/>
                <p:nvPr/>
              </p:nvSpPr>
              <p:spPr>
                <a:xfrm>
                  <a:off x="6631735" y="4843371"/>
                  <a:ext cx="1021198" cy="518366"/>
                </a:xfrm>
                <a:prstGeom prst="rect">
                  <a:avLst/>
                </a:prstGeom>
                <a:solidFill>
                  <a:srgbClr val="F7F7F7"/>
                </a:solidFill>
                <a:ln>
                  <a:solidFill>
                    <a:srgbClr val="F7F7F7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>
                      <a:solidFill>
                        <a:srgbClr val="0070C0"/>
                      </a:solidFill>
                    </a:rPr>
                    <a:t>Emissions Inventories </a:t>
                  </a:r>
                  <a:endParaRPr lang="en-US" sz="100" dirty="0"/>
                </a:p>
                <a:p>
                  <a:r>
                    <a:rPr lang="en-US" sz="500" dirty="0"/>
                    <a:t>Pollutant Inventories by source sector as used in regional air quality models. </a:t>
                  </a:r>
                </a:p>
                <a:p>
                  <a:endParaRPr lang="en-US" sz="100" dirty="0"/>
                </a:p>
                <a:p>
                  <a:r>
                    <a:rPr lang="en-US" sz="500" dirty="0">
                      <a:solidFill>
                        <a:srgbClr val="0070C0"/>
                      </a:solidFill>
                    </a:rPr>
                    <a:t>Go There</a:t>
                  </a:r>
                  <a:endParaRPr lang="en-US" sz="1000" dirty="0"/>
                </a:p>
              </p:txBody>
            </p:sp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D8B110F5-F009-44FA-9172-2F2D248804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6123" t="65134" r="35223"/>
                <a:stretch/>
              </p:blipFill>
              <p:spPr>
                <a:xfrm>
                  <a:off x="5534357" y="4106982"/>
                  <a:ext cx="1037865" cy="1332165"/>
                </a:xfrm>
                <a:prstGeom prst="rect">
                  <a:avLst/>
                </a:prstGeom>
              </p:spPr>
            </p:pic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C2453F7E-3E64-47D5-A1FA-B4DEFCFB113E}"/>
                    </a:ext>
                  </a:extLst>
                </p:cNvPr>
                <p:cNvGrpSpPr/>
                <p:nvPr/>
              </p:nvGrpSpPr>
              <p:grpSpPr>
                <a:xfrm>
                  <a:off x="6697233" y="2774786"/>
                  <a:ext cx="952796" cy="1396143"/>
                  <a:chOff x="4659568" y="2672887"/>
                  <a:chExt cx="948773" cy="1409216"/>
                </a:xfrm>
              </p:grpSpPr>
              <p:pic>
                <p:nvPicPr>
                  <p:cNvPr id="80" name="Picture 79">
                    <a:extLst>
                      <a:ext uri="{FF2B5EF4-FFF2-40B4-BE49-F238E27FC236}">
                        <a16:creationId xmlns:a16="http://schemas.microsoft.com/office/drawing/2014/main" id="{D71A04DF-3D83-4072-8086-EB5AB290FC6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696585" y="2672887"/>
                    <a:ext cx="831495" cy="584775"/>
                  </a:xfrm>
                  <a:prstGeom prst="rect">
                    <a:avLst/>
                  </a:prstGeom>
                </p:spPr>
              </p:pic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4BD7BF4A-D39D-4A8F-85FA-08BDB8D819BF}"/>
                      </a:ext>
                    </a:extLst>
                  </p:cNvPr>
                  <p:cNvSpPr txBox="1"/>
                  <p:nvPr/>
                </p:nvSpPr>
                <p:spPr>
                  <a:xfrm>
                    <a:off x="4659568" y="3289924"/>
                    <a:ext cx="948773" cy="792179"/>
                  </a:xfrm>
                  <a:prstGeom prst="rect">
                    <a:avLst/>
                  </a:prstGeom>
                  <a:solidFill>
                    <a:srgbClr val="F7F7F7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800" dirty="0">
                        <a:solidFill>
                          <a:srgbClr val="0070C0"/>
                        </a:solidFill>
                      </a:rPr>
                      <a:t>Class I Area Summary Tables</a:t>
                    </a:r>
                  </a:p>
                  <a:p>
                    <a:endParaRPr lang="en-US" sz="100" dirty="0"/>
                  </a:p>
                  <a:p>
                    <a:r>
                      <a:rPr lang="en-US" sz="500" dirty="0"/>
                      <a:t>Summary Tables for monitoring, emissions contributions, and modeled 2928 visibility progress. </a:t>
                    </a:r>
                  </a:p>
                  <a:p>
                    <a:endParaRPr lang="en-US" sz="300" dirty="0"/>
                  </a:p>
                  <a:p>
                    <a:r>
                      <a:rPr lang="en-US" sz="500" dirty="0">
                        <a:solidFill>
                          <a:srgbClr val="0070C0"/>
                        </a:solidFill>
                      </a:rPr>
                      <a:t>Go There</a:t>
                    </a:r>
                    <a:endParaRPr lang="en-US" sz="1000" dirty="0"/>
                  </a:p>
                </p:txBody>
              </p:sp>
            </p:grp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3138262A-5520-44C8-A298-696B05A1F7C1}"/>
                    </a:ext>
                  </a:extLst>
                </p:cNvPr>
                <p:cNvSpPr txBox="1"/>
                <p:nvPr/>
              </p:nvSpPr>
              <p:spPr>
                <a:xfrm>
                  <a:off x="5548920" y="4846385"/>
                  <a:ext cx="976881" cy="487875"/>
                </a:xfrm>
                <a:prstGeom prst="rect">
                  <a:avLst/>
                </a:prstGeom>
                <a:solidFill>
                  <a:srgbClr val="F7F7F7"/>
                </a:solidFill>
                <a:ln>
                  <a:solidFill>
                    <a:srgbClr val="F7F7F7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>
                      <a:solidFill>
                        <a:srgbClr val="0070C0"/>
                      </a:solidFill>
                    </a:rPr>
                    <a:t>Visibility Analyses </a:t>
                  </a:r>
                </a:p>
                <a:p>
                  <a:endParaRPr lang="en-US" sz="100" dirty="0"/>
                </a:p>
                <a:p>
                  <a:r>
                    <a:rPr lang="en-US" sz="500" dirty="0"/>
                    <a:t>Evaluate IMPROVE aerosol trends at Class I areas</a:t>
                  </a:r>
                </a:p>
                <a:p>
                  <a:r>
                    <a:rPr lang="en-US" sz="300" dirty="0"/>
                    <a:t> </a:t>
                  </a:r>
                  <a:endParaRPr lang="en-US" sz="100" dirty="0"/>
                </a:p>
                <a:p>
                  <a:r>
                    <a:rPr lang="en-US" sz="500" dirty="0">
                      <a:solidFill>
                        <a:srgbClr val="0070C0"/>
                      </a:solidFill>
                    </a:rPr>
                    <a:t>Go There</a:t>
                  </a:r>
                  <a:endParaRPr lang="en-US" sz="1000" dirty="0"/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B419FA56-8739-4DDC-8284-DB83FAAF6149}"/>
                    </a:ext>
                  </a:extLst>
                </p:cNvPr>
                <p:cNvSpPr txBox="1"/>
                <p:nvPr/>
              </p:nvSpPr>
              <p:spPr>
                <a:xfrm>
                  <a:off x="7784628" y="6150420"/>
                  <a:ext cx="1037865" cy="701319"/>
                </a:xfrm>
                <a:prstGeom prst="rect">
                  <a:avLst/>
                </a:prstGeom>
                <a:solidFill>
                  <a:srgbClr val="F7F7F7"/>
                </a:solidFill>
                <a:ln>
                  <a:solidFill>
                    <a:srgbClr val="F7F7F7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>
                      <a:solidFill>
                        <a:srgbClr val="0070C0"/>
                      </a:solidFill>
                    </a:rPr>
                    <a:t>2028 Visibility Progress and Glidepath</a:t>
                  </a:r>
                </a:p>
                <a:p>
                  <a:endParaRPr lang="en-US" sz="100" dirty="0"/>
                </a:p>
                <a:p>
                  <a:r>
                    <a:rPr lang="en-US" sz="500" dirty="0"/>
                    <a:t>2028 modeled visibility and </a:t>
                  </a:r>
                </a:p>
                <a:p>
                  <a:r>
                    <a:rPr lang="en-US" sz="500" dirty="0"/>
                    <a:t>2028 visibility progress compared to uniform rate of progress glidepath</a:t>
                  </a:r>
                  <a:endParaRPr lang="en-US" sz="300" dirty="0"/>
                </a:p>
                <a:p>
                  <a:r>
                    <a:rPr lang="en-US" sz="500" dirty="0">
                      <a:solidFill>
                        <a:srgbClr val="0070C0"/>
                      </a:solidFill>
                    </a:rPr>
                    <a:t>Go There</a:t>
                  </a:r>
                  <a:endParaRPr lang="en-US" sz="1000" dirty="0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423AACDC-2AAE-413B-ABDD-A66576212187}"/>
                    </a:ext>
                  </a:extLst>
                </p:cNvPr>
                <p:cNvSpPr/>
                <p:nvPr/>
              </p:nvSpPr>
              <p:spPr>
                <a:xfrm>
                  <a:off x="5511273" y="4138764"/>
                  <a:ext cx="996402" cy="633792"/>
                </a:xfrm>
                <a:prstGeom prst="rect">
                  <a:avLst/>
                </a:prstGeom>
                <a:solidFill>
                  <a:srgbClr val="003399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3" name="Picture 62">
                  <a:extLst>
                    <a:ext uri="{FF2B5EF4-FFF2-40B4-BE49-F238E27FC236}">
                      <a16:creationId xmlns:a16="http://schemas.microsoft.com/office/drawing/2014/main" id="{2F3E6B84-BE33-4550-AC9E-C483E9DFB4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60972" y="4194800"/>
                  <a:ext cx="892867" cy="501976"/>
                </a:xfrm>
                <a:prstGeom prst="rect">
                  <a:avLst/>
                </a:prstGeom>
              </p:spPr>
            </p:pic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8E0A9B00-2472-4E7E-B7C6-26F922741D4F}"/>
                    </a:ext>
                  </a:extLst>
                </p:cNvPr>
                <p:cNvSpPr/>
                <p:nvPr/>
              </p:nvSpPr>
              <p:spPr>
                <a:xfrm>
                  <a:off x="6653165" y="4141230"/>
                  <a:ext cx="999478" cy="635400"/>
                </a:xfrm>
                <a:prstGeom prst="rect">
                  <a:avLst/>
                </a:prstGeom>
                <a:solidFill>
                  <a:srgbClr val="216E8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75EF2E39-58AD-45E6-A886-FD9D4AFD91C5}"/>
                    </a:ext>
                  </a:extLst>
                </p:cNvPr>
                <p:cNvGrpSpPr/>
                <p:nvPr/>
              </p:nvGrpSpPr>
              <p:grpSpPr>
                <a:xfrm>
                  <a:off x="5498522" y="5511957"/>
                  <a:ext cx="1000652" cy="1526049"/>
                  <a:chOff x="8874585" y="3519475"/>
                  <a:chExt cx="996427" cy="1540339"/>
                </a:xfrm>
              </p:grpSpPr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6917B8DC-1215-4D30-BCA1-3093A2AAA4B2}"/>
                      </a:ext>
                    </a:extLst>
                  </p:cNvPr>
                  <p:cNvSpPr/>
                  <p:nvPr/>
                </p:nvSpPr>
                <p:spPr>
                  <a:xfrm>
                    <a:off x="8895640" y="3519475"/>
                    <a:ext cx="975372" cy="636415"/>
                  </a:xfrm>
                  <a:prstGeom prst="rect">
                    <a:avLst/>
                  </a:prstGeom>
                  <a:solidFill>
                    <a:srgbClr val="93FB2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A341687D-98C8-4170-B83C-681B58ACFEA2}"/>
                      </a:ext>
                    </a:extLst>
                  </p:cNvPr>
                  <p:cNvSpPr txBox="1"/>
                  <p:nvPr/>
                </p:nvSpPr>
                <p:spPr>
                  <a:xfrm>
                    <a:off x="8874585" y="4193914"/>
                    <a:ext cx="975372" cy="865900"/>
                  </a:xfrm>
                  <a:prstGeom prst="rect">
                    <a:avLst/>
                  </a:prstGeom>
                  <a:solidFill>
                    <a:srgbClr val="F7F7F7"/>
                  </a:solidFill>
                  <a:ln>
                    <a:solidFill>
                      <a:srgbClr val="F7F7F7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700" dirty="0">
                        <a:solidFill>
                          <a:srgbClr val="0070C0"/>
                        </a:solidFill>
                      </a:rPr>
                      <a:t>Air Quality Model Results</a:t>
                    </a:r>
                  </a:p>
                  <a:p>
                    <a:endParaRPr lang="en-US" sz="200" dirty="0"/>
                  </a:p>
                  <a:p>
                    <a:r>
                      <a:rPr lang="en-US" sz="500" dirty="0"/>
                      <a:t>Model performance evaluation  and modeled aerosol contributions at Class I areas  in 2014, Rep Baseline, and 2028 scenarios</a:t>
                    </a:r>
                  </a:p>
                  <a:p>
                    <a:endParaRPr lang="en-US" sz="100" dirty="0"/>
                  </a:p>
                  <a:p>
                    <a:endParaRPr lang="en-US" sz="100" dirty="0"/>
                  </a:p>
                  <a:p>
                    <a:r>
                      <a:rPr lang="en-US" sz="500" dirty="0">
                        <a:solidFill>
                          <a:srgbClr val="0070C0"/>
                        </a:solidFill>
                      </a:rPr>
                      <a:t>Go There</a:t>
                    </a:r>
                    <a:endParaRPr lang="en-US" sz="1000" dirty="0"/>
                  </a:p>
                </p:txBody>
              </p:sp>
            </p:grp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2BD36BB1-970E-4574-914E-F8EA39E8E95A}"/>
                    </a:ext>
                  </a:extLst>
                </p:cNvPr>
                <p:cNvSpPr/>
                <p:nvPr/>
              </p:nvSpPr>
              <p:spPr>
                <a:xfrm>
                  <a:off x="7761115" y="5508314"/>
                  <a:ext cx="1037865" cy="623832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BAB8D5E8-4F02-46EE-A93D-BC784EA71A8F}"/>
                    </a:ext>
                  </a:extLst>
                </p:cNvPr>
                <p:cNvSpPr txBox="1"/>
                <p:nvPr/>
              </p:nvSpPr>
              <p:spPr>
                <a:xfrm>
                  <a:off x="7769750" y="4821298"/>
                  <a:ext cx="1043435" cy="579350"/>
                </a:xfrm>
                <a:prstGeom prst="rect">
                  <a:avLst/>
                </a:prstGeom>
                <a:solidFill>
                  <a:srgbClr val="F7F7F7"/>
                </a:solidFill>
                <a:ln>
                  <a:solidFill>
                    <a:srgbClr val="F7F7F7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>
                      <a:solidFill>
                        <a:srgbClr val="0070C0"/>
                      </a:solidFill>
                    </a:rPr>
                    <a:t>Source Screening</a:t>
                  </a:r>
                  <a:endParaRPr lang="en-US" sz="100" dirty="0"/>
                </a:p>
                <a:p>
                  <a:r>
                    <a:rPr lang="en-US" sz="500" dirty="0"/>
                    <a:t>Ranking 2014 Point Sources by emissions / distance (Q/d) and</a:t>
                  </a:r>
                </a:p>
                <a:p>
                  <a:r>
                    <a:rPr lang="en-US" sz="500" dirty="0"/>
                    <a:t>2028 Point Sources by Weighted Emissions Potential (WEP)</a:t>
                  </a:r>
                  <a:endParaRPr lang="en-US" sz="100" dirty="0"/>
                </a:p>
                <a:p>
                  <a:r>
                    <a:rPr lang="en-US" sz="500" dirty="0">
                      <a:solidFill>
                        <a:srgbClr val="0070C0"/>
                      </a:solidFill>
                    </a:rPr>
                    <a:t>Go There</a:t>
                  </a:r>
                  <a:endParaRPr lang="en-US" sz="1000" dirty="0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D24FF98B-31AF-4360-9504-5AB1BBD4BF4C}"/>
                    </a:ext>
                  </a:extLst>
                </p:cNvPr>
                <p:cNvSpPr/>
                <p:nvPr/>
              </p:nvSpPr>
              <p:spPr>
                <a:xfrm>
                  <a:off x="7782052" y="4138765"/>
                  <a:ext cx="1016929" cy="637864"/>
                </a:xfrm>
                <a:prstGeom prst="rect">
                  <a:avLst/>
                </a:prstGeom>
                <a:solidFill>
                  <a:srgbClr val="216E8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ECC20AA8-F126-412B-B3E3-4F17043C0851}"/>
                    </a:ext>
                  </a:extLst>
                </p:cNvPr>
                <p:cNvGrpSpPr/>
                <p:nvPr/>
              </p:nvGrpSpPr>
              <p:grpSpPr>
                <a:xfrm>
                  <a:off x="6625813" y="5505309"/>
                  <a:ext cx="1069673" cy="1352691"/>
                  <a:chOff x="2348361" y="5428153"/>
                  <a:chExt cx="1065155" cy="1365358"/>
                </a:xfrm>
              </p:grpSpPr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AFC449A2-C35A-49BD-BE9E-D11504C85D84}"/>
                      </a:ext>
                    </a:extLst>
                  </p:cNvPr>
                  <p:cNvSpPr txBox="1"/>
                  <p:nvPr/>
                </p:nvSpPr>
                <p:spPr>
                  <a:xfrm>
                    <a:off x="2391202" y="6085625"/>
                    <a:ext cx="1022314" cy="707886"/>
                  </a:xfrm>
                  <a:prstGeom prst="rect">
                    <a:avLst/>
                  </a:prstGeom>
                  <a:solidFill>
                    <a:srgbClr val="F7F7F7"/>
                  </a:solidFill>
                  <a:ln>
                    <a:solidFill>
                      <a:srgbClr val="F7F7F7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700" dirty="0">
                        <a:solidFill>
                          <a:srgbClr val="0070C0"/>
                        </a:solidFill>
                      </a:rPr>
                      <a:t>Emissions Source Contributions </a:t>
                    </a:r>
                  </a:p>
                  <a:p>
                    <a:endParaRPr lang="en-US" sz="100" dirty="0"/>
                  </a:p>
                  <a:p>
                    <a:r>
                      <a:rPr lang="en-US" sz="500" dirty="0"/>
                      <a:t>Attribute US and International Anthropogenic, Fire, Natural using Source Apportionment (PSAT) and Dynamic Modeling</a:t>
                    </a:r>
                    <a:endParaRPr lang="en-US" sz="300" dirty="0"/>
                  </a:p>
                  <a:p>
                    <a:r>
                      <a:rPr lang="en-US" sz="500" dirty="0">
                        <a:solidFill>
                          <a:srgbClr val="0070C0"/>
                        </a:solidFill>
                      </a:rPr>
                      <a:t>Go There</a:t>
                    </a:r>
                    <a:endParaRPr lang="en-US" sz="1000" dirty="0"/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258B0F86-3811-4464-9757-E8A5F7567B0B}"/>
                      </a:ext>
                    </a:extLst>
                  </p:cNvPr>
                  <p:cNvSpPr/>
                  <p:nvPr/>
                </p:nvSpPr>
                <p:spPr>
                  <a:xfrm>
                    <a:off x="2348361" y="5428153"/>
                    <a:ext cx="1033483" cy="643127"/>
                  </a:xfrm>
                  <a:prstGeom prst="rect">
                    <a:avLst/>
                  </a:prstGeom>
                  <a:solidFill>
                    <a:srgbClr val="93FB2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id="{47A8EF28-EA2F-433B-875F-118B9C1E8E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833661" y="5544207"/>
                  <a:ext cx="910670" cy="535330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  <p:pic>
              <p:nvPicPr>
                <p:cNvPr id="71" name="Picture 70">
                  <a:extLst>
                    <a:ext uri="{FF2B5EF4-FFF2-40B4-BE49-F238E27FC236}">
                      <a16:creationId xmlns:a16="http://schemas.microsoft.com/office/drawing/2014/main" id="{C8FA0BF0-8512-40BB-87AF-2FE82094FF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/>
                <a:srcRect l="10224" t="11136" r="10590" b="16451"/>
                <a:stretch/>
              </p:blipFill>
              <p:spPr>
                <a:xfrm>
                  <a:off x="7855241" y="4185462"/>
                  <a:ext cx="891486" cy="553586"/>
                </a:xfrm>
                <a:prstGeom prst="rect">
                  <a:avLst/>
                </a:prstGeom>
              </p:spPr>
            </p:pic>
            <p:pic>
              <p:nvPicPr>
                <p:cNvPr id="72" name="Picture 71">
                  <a:extLst>
                    <a:ext uri="{FF2B5EF4-FFF2-40B4-BE49-F238E27FC236}">
                      <a16:creationId xmlns:a16="http://schemas.microsoft.com/office/drawing/2014/main" id="{C8359D5D-E16A-4BFE-8426-CBC55E8F64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711688" y="4218147"/>
                  <a:ext cx="857740" cy="502619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BCC8D00D-FD39-47B0-91A3-23553586218C}"/>
                    </a:ext>
                  </a:extLst>
                </p:cNvPr>
                <p:cNvSpPr/>
                <p:nvPr/>
              </p:nvSpPr>
              <p:spPr>
                <a:xfrm>
                  <a:off x="5575721" y="2601116"/>
                  <a:ext cx="2044315" cy="1178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CD98E24-C440-4869-8952-AB3D8D0928AB}"/>
                  </a:ext>
                </a:extLst>
              </p:cNvPr>
              <p:cNvSpPr txBox="1"/>
              <p:nvPr/>
            </p:nvSpPr>
            <p:spPr>
              <a:xfrm>
                <a:off x="9019350" y="3766614"/>
                <a:ext cx="1131395" cy="1826938"/>
              </a:xfrm>
              <a:prstGeom prst="rect">
                <a:avLst/>
              </a:prstGeom>
              <a:solidFill>
                <a:srgbClr val="F7F7F7"/>
              </a:solidFill>
              <a:ln>
                <a:solidFill>
                  <a:srgbClr val="F7F7F7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800" dirty="0">
                    <a:solidFill>
                      <a:srgbClr val="0070C0"/>
                    </a:solidFill>
                  </a:rPr>
                  <a:t>WRAP Support for State Regional Haze Planning Actions</a:t>
                </a:r>
              </a:p>
              <a:p>
                <a:pPr indent="-91440">
                  <a:buFont typeface="Arial" panose="020B0604020202020204" pitchFamily="34" charset="0"/>
                  <a:buChar char="•"/>
                </a:pPr>
                <a:r>
                  <a:rPr lang="en-US" sz="800" dirty="0">
                    <a:solidFill>
                      <a:srgbClr val="0070C0"/>
                    </a:solidFill>
                  </a:rPr>
                  <a:t>Emission Control  </a:t>
                </a:r>
              </a:p>
              <a:p>
                <a:r>
                  <a:rPr lang="en-US" sz="800" dirty="0">
                    <a:solidFill>
                      <a:srgbClr val="0070C0"/>
                    </a:solidFill>
                  </a:rPr>
                  <a:t>    Evaluation</a:t>
                </a:r>
              </a:p>
              <a:p>
                <a:pPr indent="-91440">
                  <a:buFont typeface="Arial" panose="020B0604020202020204" pitchFamily="34" charset="0"/>
                  <a:buChar char="•"/>
                </a:pPr>
                <a:r>
                  <a:rPr lang="en-US" sz="800" dirty="0">
                    <a:solidFill>
                      <a:srgbClr val="0070C0"/>
                    </a:solidFill>
                  </a:rPr>
                  <a:t>Fire and Smoke</a:t>
                </a:r>
              </a:p>
              <a:p>
                <a:r>
                  <a:rPr lang="en-US" sz="800" dirty="0">
                    <a:solidFill>
                      <a:srgbClr val="0070C0"/>
                    </a:solidFill>
                  </a:rPr>
                  <a:t>    Management</a:t>
                </a:r>
              </a:p>
              <a:p>
                <a:pPr indent="-91440">
                  <a:buFont typeface="Arial" panose="020B0604020202020204" pitchFamily="34" charset="0"/>
                  <a:buChar char="•"/>
                </a:pPr>
                <a:r>
                  <a:rPr lang="en-US" sz="800" dirty="0">
                    <a:solidFill>
                      <a:srgbClr val="0070C0"/>
                    </a:solidFill>
                  </a:rPr>
                  <a:t>Consultation among</a:t>
                </a:r>
              </a:p>
              <a:p>
                <a:r>
                  <a:rPr lang="en-US" sz="800" dirty="0">
                    <a:solidFill>
                      <a:srgbClr val="0070C0"/>
                    </a:solidFill>
                  </a:rPr>
                  <a:t>    States, Tribes,</a:t>
                </a:r>
              </a:p>
              <a:p>
                <a:r>
                  <a:rPr lang="en-US" sz="800" dirty="0">
                    <a:solidFill>
                      <a:srgbClr val="0070C0"/>
                    </a:solidFill>
                  </a:rPr>
                  <a:t>     Federal Land  </a:t>
                </a:r>
              </a:p>
              <a:p>
                <a:r>
                  <a:rPr lang="en-US" sz="800" dirty="0">
                    <a:solidFill>
                      <a:srgbClr val="0070C0"/>
                    </a:solidFill>
                  </a:rPr>
                  <a:t>     Managers</a:t>
                </a:r>
              </a:p>
              <a:p>
                <a:pPr indent="-91440">
                  <a:buFont typeface="Arial" panose="020B0604020202020204" pitchFamily="34" charset="0"/>
                  <a:buChar char="•"/>
                </a:pPr>
                <a:r>
                  <a:rPr lang="en-US" sz="800" dirty="0">
                    <a:solidFill>
                      <a:srgbClr val="0070C0"/>
                    </a:solidFill>
                  </a:rPr>
                  <a:t>Monitoring Plan (?)</a:t>
                </a:r>
                <a:endParaRPr lang="en-US" sz="300" dirty="0"/>
              </a:p>
            </p:txBody>
          </p:sp>
        </p:grp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EC8935B8-D981-49C8-BE21-DBA913C14B6E}"/>
              </a:ext>
            </a:extLst>
          </p:cNvPr>
          <p:cNvSpPr/>
          <p:nvPr/>
        </p:nvSpPr>
        <p:spPr>
          <a:xfrm>
            <a:off x="1441054" y="3986717"/>
            <a:ext cx="2096865" cy="24277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C25BDED-3F72-4F25-97AE-37B43B162B69}"/>
              </a:ext>
            </a:extLst>
          </p:cNvPr>
          <p:cNvSpPr/>
          <p:nvPr/>
        </p:nvSpPr>
        <p:spPr>
          <a:xfrm>
            <a:off x="1446080" y="1664550"/>
            <a:ext cx="2084158" cy="22040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035285-280D-4C6F-8D10-DEB9DC02494D}"/>
              </a:ext>
            </a:extLst>
          </p:cNvPr>
          <p:cNvSpPr txBox="1"/>
          <p:nvPr/>
        </p:nvSpPr>
        <p:spPr>
          <a:xfrm>
            <a:off x="7608688" y="5338849"/>
            <a:ext cx="1080873" cy="11079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</a:rPr>
              <a:t>Website Links:</a:t>
            </a:r>
          </a:p>
          <a:p>
            <a:r>
              <a:rPr lang="en-US" sz="1100" dirty="0">
                <a:solidFill>
                  <a:schemeClr val="accent1"/>
                </a:solidFill>
              </a:rPr>
              <a:t>WRAP</a:t>
            </a:r>
          </a:p>
          <a:p>
            <a:r>
              <a:rPr lang="en-US" sz="1100" dirty="0">
                <a:solidFill>
                  <a:schemeClr val="accent1"/>
                </a:solidFill>
              </a:rPr>
              <a:t>IWDW</a:t>
            </a:r>
          </a:p>
          <a:p>
            <a:r>
              <a:rPr lang="en-US" sz="1100" dirty="0">
                <a:solidFill>
                  <a:schemeClr val="accent1"/>
                </a:solidFill>
              </a:rPr>
              <a:t>FED</a:t>
            </a:r>
          </a:p>
          <a:p>
            <a:r>
              <a:rPr lang="en-US" sz="1100" dirty="0">
                <a:solidFill>
                  <a:schemeClr val="accent1"/>
                </a:solidFill>
              </a:rPr>
              <a:t>Fire Tools</a:t>
            </a:r>
          </a:p>
          <a:p>
            <a:endParaRPr lang="en-US" sz="11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56039E1-A9F0-4DFF-822C-4E176DDA6CD0}"/>
                  </a:ext>
                </a:extLst>
              </p14:cNvPr>
              <p14:cNvContentPartPr/>
              <p14:nvPr/>
            </p14:nvContentPartPr>
            <p14:xfrm>
              <a:off x="251665" y="5643981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56039E1-A9F0-4DFF-822C-4E176DDA6CD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43025" y="563498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4947090-4A49-4BF3-BD62-C76E0CC0D55E}"/>
                  </a:ext>
                </a:extLst>
              </p14:cNvPr>
              <p14:cNvContentPartPr/>
              <p14:nvPr/>
            </p14:nvContentPartPr>
            <p14:xfrm>
              <a:off x="10413025" y="5375781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4947090-4A49-4BF3-BD62-C76E0CC0D55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0404025" y="5367141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44295C73-42BD-490D-94E5-0F06682B74CC}"/>
              </a:ext>
            </a:extLst>
          </p:cNvPr>
          <p:cNvGrpSpPr/>
          <p:nvPr/>
        </p:nvGrpSpPr>
        <p:grpSpPr>
          <a:xfrm>
            <a:off x="10152745" y="5817501"/>
            <a:ext cx="360" cy="360"/>
            <a:chOff x="10152745" y="5817501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0AB8CC6-99E8-434F-A91F-A8CAB6B3EA37}"/>
                    </a:ext>
                  </a:extLst>
                </p14:cNvPr>
                <p14:cNvContentPartPr/>
                <p14:nvPr/>
              </p14:nvContentPartPr>
              <p14:xfrm>
                <a:off x="10152745" y="5817501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0AB8CC6-99E8-434F-A91F-A8CAB6B3EA3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144105" y="580850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99D431F-ADC0-4622-B06C-FF63DB2B235D}"/>
                    </a:ext>
                  </a:extLst>
                </p14:cNvPr>
                <p14:cNvContentPartPr/>
                <p14:nvPr/>
              </p14:nvContentPartPr>
              <p14:xfrm>
                <a:off x="10152745" y="5817501"/>
                <a:ext cx="36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99D431F-ADC0-4622-B06C-FF63DB2B235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144105" y="580850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CAC635E-03DA-4E9E-AD01-5E9C22BF76F4}"/>
                  </a:ext>
                </a:extLst>
              </p14:cNvPr>
              <p14:cNvContentPartPr/>
              <p14:nvPr/>
            </p14:nvContentPartPr>
            <p14:xfrm>
              <a:off x="795625" y="1812501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CAC635E-03DA-4E9E-AD01-5E9C22BF76F4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86985" y="180386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3C19605-5CB1-4197-AC1D-01D447A16703}"/>
                  </a:ext>
                </a:extLst>
              </p14:cNvPr>
              <p14:cNvContentPartPr/>
              <p14:nvPr/>
            </p14:nvContentPartPr>
            <p14:xfrm>
              <a:off x="7543465" y="6085701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3C19605-5CB1-4197-AC1D-01D447A1670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534465" y="6076701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84" name="TextBox 83">
            <a:extLst>
              <a:ext uri="{FF2B5EF4-FFF2-40B4-BE49-F238E27FC236}">
                <a16:creationId xmlns:a16="http://schemas.microsoft.com/office/drawing/2014/main" id="{14621234-9CDF-46C8-A612-8F8DEAE73B54}"/>
              </a:ext>
            </a:extLst>
          </p:cNvPr>
          <p:cNvSpPr txBox="1"/>
          <p:nvPr/>
        </p:nvSpPr>
        <p:spPr>
          <a:xfrm>
            <a:off x="1554388" y="1649798"/>
            <a:ext cx="1928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First Priority: </a:t>
            </a:r>
          </a:p>
          <a:p>
            <a:pPr>
              <a:spcAft>
                <a:spcPts val="600"/>
              </a:spcAft>
            </a:pPr>
            <a:r>
              <a:rPr lang="en-US" sz="1400" b="1" dirty="0">
                <a:solidFill>
                  <a:schemeClr val="accent1"/>
                </a:solidFill>
              </a:rPr>
              <a:t>Class I Area Summary Tables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3FD655A-0236-402C-BAAA-87B141A2D705}"/>
              </a:ext>
            </a:extLst>
          </p:cNvPr>
          <p:cNvSpPr txBox="1"/>
          <p:nvPr/>
        </p:nvSpPr>
        <p:spPr>
          <a:xfrm>
            <a:off x="9241325" y="998926"/>
            <a:ext cx="202983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FF0000"/>
                </a:solidFill>
              </a:rPr>
              <a:t>First Priority:</a:t>
            </a:r>
          </a:p>
          <a:p>
            <a:pPr>
              <a:spcAft>
                <a:spcPts val="600"/>
              </a:spcAft>
            </a:pPr>
            <a:r>
              <a:rPr lang="en-US" sz="1400" b="1" dirty="0">
                <a:solidFill>
                  <a:schemeClr val="accent1"/>
                </a:solidFill>
              </a:rPr>
              <a:t>TSS Users Guide to SIP Planning Steps: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0D5EE0E-08E7-4780-903C-31E08888A2B2}"/>
              </a:ext>
            </a:extLst>
          </p:cNvPr>
          <p:cNvSpPr txBox="1"/>
          <p:nvPr/>
        </p:nvSpPr>
        <p:spPr>
          <a:xfrm>
            <a:off x="1502060" y="4009841"/>
            <a:ext cx="2103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Second Priority: </a:t>
            </a:r>
          </a:p>
          <a:p>
            <a:pPr>
              <a:spcAft>
                <a:spcPts val="600"/>
              </a:spcAft>
            </a:pPr>
            <a:r>
              <a:rPr lang="en-US" sz="1400" b="1" dirty="0">
                <a:solidFill>
                  <a:schemeClr val="accent1"/>
                </a:solidFill>
              </a:rPr>
              <a:t>SIP Steps 1, 2, 6, and 7: Charts and Tables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8C4099-9E9E-42BA-829D-3C2B1046578A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4190379" y="5286072"/>
            <a:ext cx="861036" cy="5100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AB03F6-025A-48B9-A50F-378FC53D295F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5309730" y="5271610"/>
            <a:ext cx="832152" cy="545892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19B126B5-A2FD-4DE5-B470-8B230CC1955C}"/>
              </a:ext>
            </a:extLst>
          </p:cNvPr>
          <p:cNvPicPr/>
          <p:nvPr/>
        </p:nvPicPr>
        <p:blipFill rotWithShape="1"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6"/>
          <a:stretch/>
        </p:blipFill>
        <p:spPr bwMode="auto">
          <a:xfrm>
            <a:off x="5321761" y="2604854"/>
            <a:ext cx="837597" cy="53855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FA29A042-CC20-40FC-85D9-8AB4CB2BCBB2}"/>
              </a:ext>
            </a:extLst>
          </p:cNvPr>
          <p:cNvSpPr/>
          <p:nvPr/>
        </p:nvSpPr>
        <p:spPr>
          <a:xfrm>
            <a:off x="9320359" y="3657237"/>
            <a:ext cx="182329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Third Priority:</a:t>
            </a:r>
          </a:p>
          <a:p>
            <a:r>
              <a:rPr lang="en-US" sz="1400" b="1" dirty="0">
                <a:solidFill>
                  <a:schemeClr val="accent1"/>
                </a:solidFill>
              </a:rPr>
              <a:t>Redesign Right Navigation area: </a:t>
            </a:r>
          </a:p>
          <a:p>
            <a:pPr marL="173736" indent="-27432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1"/>
                </a:solidFill>
              </a:rPr>
              <a:t>Add Links to other WRAP webpages supporting SIP Steps 3, 4, 5, and 8  (which are state-led activities.)</a:t>
            </a:r>
          </a:p>
          <a:p>
            <a:pPr marL="173736" indent="-27432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1"/>
                </a:solidFill>
              </a:rPr>
              <a:t>Delete Outdated Events, tools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461B8D98-8DAF-442F-AAE5-B2E610E6718E}"/>
                  </a:ext>
                </a:extLst>
              </p14:cNvPr>
              <p14:cNvContentPartPr/>
              <p14:nvPr/>
            </p14:nvContentPartPr>
            <p14:xfrm>
              <a:off x="7297320" y="3541290"/>
              <a:ext cx="1712520" cy="30981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461B8D98-8DAF-442F-AAE5-B2E610E6718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293000" y="3536970"/>
                <a:ext cx="1721160" cy="31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2CC17FE5-0B65-4468-A6CD-55327DD27F0E}"/>
                  </a:ext>
                </a:extLst>
              </p14:cNvPr>
              <p14:cNvContentPartPr/>
              <p14:nvPr/>
            </p14:nvContentPartPr>
            <p14:xfrm>
              <a:off x="8983560" y="4820010"/>
              <a:ext cx="441000" cy="2052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2CC17FE5-0B65-4468-A6CD-55327DD27F0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979240" y="4815690"/>
                <a:ext cx="449640" cy="21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0520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17F363-2E68-462B-A236-47DD7F2B6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32E2-5F70-4BB5-A038-015825A80464}" type="slidenum">
              <a:rPr lang="en-US" smtClean="0"/>
              <a:t>6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2EC041C-37DD-4B64-9085-A6E73D54DB18}"/>
              </a:ext>
            </a:extLst>
          </p:cNvPr>
          <p:cNvSpPr/>
          <p:nvPr/>
        </p:nvSpPr>
        <p:spPr>
          <a:xfrm>
            <a:off x="2642931" y="1810726"/>
            <a:ext cx="8374952" cy="39945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D239924D-CF1F-4443-9BEB-F821CBCAE20A}"/>
              </a:ext>
            </a:extLst>
          </p:cNvPr>
          <p:cNvGrpSpPr/>
          <p:nvPr/>
        </p:nvGrpSpPr>
        <p:grpSpPr>
          <a:xfrm>
            <a:off x="2642931" y="680949"/>
            <a:ext cx="8374952" cy="1117265"/>
            <a:chOff x="783343" y="1154158"/>
            <a:chExt cx="8627653" cy="112683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2E2D42E5-5F40-4F1E-B1DA-248BD60AD1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0975" b="25361"/>
            <a:stretch/>
          </p:blipFill>
          <p:spPr>
            <a:xfrm>
              <a:off x="783343" y="1154158"/>
              <a:ext cx="8627653" cy="1096369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96FE7E7-B197-4BB4-8393-F8B0003A5EEE}"/>
                </a:ext>
              </a:extLst>
            </p:cNvPr>
            <p:cNvSpPr txBox="1"/>
            <p:nvPr/>
          </p:nvSpPr>
          <p:spPr>
            <a:xfrm>
              <a:off x="821873" y="1246372"/>
              <a:ext cx="8539728" cy="769441"/>
            </a:xfrm>
            <a:prstGeom prst="rect">
              <a:avLst/>
            </a:prstGeom>
            <a:solidFill>
              <a:srgbClr val="333333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Class I Area Summary Tables</a:t>
              </a:r>
            </a:p>
            <a:p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4" name="Rectangle: Rounded Corners 223">
              <a:extLst>
                <a:ext uri="{FF2B5EF4-FFF2-40B4-BE49-F238E27FC236}">
                  <a16:creationId xmlns:a16="http://schemas.microsoft.com/office/drawing/2014/main" id="{5C9E11FE-F559-4303-A86D-B754C9B653E4}"/>
                </a:ext>
              </a:extLst>
            </p:cNvPr>
            <p:cNvSpPr/>
            <p:nvPr/>
          </p:nvSpPr>
          <p:spPr>
            <a:xfrm>
              <a:off x="2329796" y="1784079"/>
              <a:ext cx="1394538" cy="492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Visibility Trends</a:t>
              </a:r>
            </a:p>
          </p:txBody>
        </p:sp>
        <p:sp>
          <p:nvSpPr>
            <p:cNvPr id="225" name="Rectangle: Rounded Corners 224">
              <a:extLst>
                <a:ext uri="{FF2B5EF4-FFF2-40B4-BE49-F238E27FC236}">
                  <a16:creationId xmlns:a16="http://schemas.microsoft.com/office/drawing/2014/main" id="{6A77906F-C9B5-4EE2-A7C5-92C1706F5559}"/>
                </a:ext>
              </a:extLst>
            </p:cNvPr>
            <p:cNvSpPr/>
            <p:nvPr/>
          </p:nvSpPr>
          <p:spPr>
            <a:xfrm>
              <a:off x="6683637" y="1757852"/>
              <a:ext cx="1529087" cy="5231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Source Sector Contributions</a:t>
              </a:r>
            </a:p>
          </p:txBody>
        </p:sp>
        <p:sp>
          <p:nvSpPr>
            <p:cNvPr id="226" name="Rectangle: Rounded Corners 225">
              <a:extLst>
                <a:ext uri="{FF2B5EF4-FFF2-40B4-BE49-F238E27FC236}">
                  <a16:creationId xmlns:a16="http://schemas.microsoft.com/office/drawing/2014/main" id="{34296749-7098-4F2D-A7E1-E37CF9D1AEEE}"/>
                </a:ext>
              </a:extLst>
            </p:cNvPr>
            <p:cNvSpPr/>
            <p:nvPr/>
          </p:nvSpPr>
          <p:spPr>
            <a:xfrm>
              <a:off x="5162779" y="1760425"/>
              <a:ext cx="1476387" cy="5030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2028 Visibility Progress</a:t>
              </a:r>
            </a:p>
          </p:txBody>
        </p:sp>
        <p:sp>
          <p:nvSpPr>
            <p:cNvPr id="227" name="Rectangle: Rounded Corners 226">
              <a:extLst>
                <a:ext uri="{FF2B5EF4-FFF2-40B4-BE49-F238E27FC236}">
                  <a16:creationId xmlns:a16="http://schemas.microsoft.com/office/drawing/2014/main" id="{4F1FB64B-5E51-485B-A34C-68D8B6C72B20}"/>
                </a:ext>
              </a:extLst>
            </p:cNvPr>
            <p:cNvSpPr/>
            <p:nvPr/>
          </p:nvSpPr>
          <p:spPr>
            <a:xfrm>
              <a:off x="3736525" y="1780586"/>
              <a:ext cx="1394539" cy="49589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Emissions</a:t>
              </a:r>
            </a:p>
          </p:txBody>
        </p:sp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B8F69603-8752-41BA-9ABD-F9AF93FF1DFB}"/>
                </a:ext>
              </a:extLst>
            </p:cNvPr>
            <p:cNvSpPr/>
            <p:nvPr/>
          </p:nvSpPr>
          <p:spPr>
            <a:xfrm>
              <a:off x="825982" y="1766713"/>
              <a:ext cx="1476386" cy="50275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Class I Summary</a:t>
              </a:r>
            </a:p>
          </p:txBody>
        </p:sp>
        <p:sp>
          <p:nvSpPr>
            <p:cNvPr id="229" name="Rectangle: Rounded Corners 228">
              <a:extLst>
                <a:ext uri="{FF2B5EF4-FFF2-40B4-BE49-F238E27FC236}">
                  <a16:creationId xmlns:a16="http://schemas.microsoft.com/office/drawing/2014/main" id="{A35589FE-1BDC-4DC9-9B6C-1C6651FAFC07}"/>
                </a:ext>
              </a:extLst>
            </p:cNvPr>
            <p:cNvSpPr/>
            <p:nvPr/>
          </p:nvSpPr>
          <p:spPr>
            <a:xfrm>
              <a:off x="8260872" y="1741966"/>
              <a:ext cx="1116469" cy="5232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Glidepath</a:t>
              </a: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71FD7F9C-7E35-419E-A9C7-6885E08C282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808" y="2026677"/>
            <a:ext cx="7641847" cy="362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EA0902-FB56-4107-AED2-FAE0631C89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301" y="620650"/>
            <a:ext cx="1079044" cy="1824565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F9E7530B-F3C5-408A-9058-708915BED196}"/>
              </a:ext>
            </a:extLst>
          </p:cNvPr>
          <p:cNvGrpSpPr/>
          <p:nvPr/>
        </p:nvGrpSpPr>
        <p:grpSpPr>
          <a:xfrm>
            <a:off x="1849314" y="1067973"/>
            <a:ext cx="542875" cy="479928"/>
            <a:chOff x="2759293" y="478529"/>
            <a:chExt cx="561960" cy="49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C6F4EE9-E6B3-4A16-B4E8-5A7BFCA470C1}"/>
                    </a:ext>
                  </a:extLst>
                </p14:cNvPr>
                <p14:cNvContentPartPr/>
                <p14:nvPr/>
              </p14:nvContentPartPr>
              <p14:xfrm>
                <a:off x="2759293" y="647729"/>
                <a:ext cx="465120" cy="464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36FBBA8F-3E0A-4AE5-A074-05EAC55CA6B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47243" y="636239"/>
                  <a:ext cx="488737" cy="698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2DFA320-E638-4DAE-93F0-7C1623144C47}"/>
                    </a:ext>
                  </a:extLst>
                </p14:cNvPr>
                <p14:cNvContentPartPr/>
                <p14:nvPr/>
              </p14:nvContentPartPr>
              <p14:xfrm>
                <a:off x="2782333" y="810449"/>
                <a:ext cx="391680" cy="309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52F648C6-9BAA-4622-8667-7994B93C184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70289" y="798541"/>
                  <a:ext cx="415287" cy="542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85B79F6-ACE7-4155-884B-B290C1154123}"/>
                    </a:ext>
                  </a:extLst>
                </p14:cNvPr>
                <p14:cNvContentPartPr/>
                <p14:nvPr/>
              </p14:nvContentPartPr>
              <p14:xfrm>
                <a:off x="3085093" y="478529"/>
                <a:ext cx="236160" cy="4968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9ACDF131-AD16-4C6A-9C2A-494324932B1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73044" y="466964"/>
                  <a:ext cx="259776" cy="520411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A633CA6A-83B1-4AC7-89DF-7779B18AF0FD}"/>
              </a:ext>
            </a:extLst>
          </p:cNvPr>
          <p:cNvSpPr/>
          <p:nvPr/>
        </p:nvSpPr>
        <p:spPr>
          <a:xfrm>
            <a:off x="773592" y="5159209"/>
            <a:ext cx="1800512" cy="60909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solidFill>
                  <a:srgbClr val="FF0000"/>
                </a:solidFill>
              </a:rPr>
              <a:t>Select Class I area, State, Tribe, or FLM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88D3BCB-9265-4805-AD46-E496E8C5CF75}"/>
              </a:ext>
            </a:extLst>
          </p:cNvPr>
          <p:cNvGrpSpPr/>
          <p:nvPr/>
        </p:nvGrpSpPr>
        <p:grpSpPr>
          <a:xfrm>
            <a:off x="2471133" y="3214467"/>
            <a:ext cx="705240" cy="1879920"/>
            <a:chOff x="2471133" y="3214467"/>
            <a:chExt cx="705240" cy="187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F8A05A2-A027-4627-AC00-7AA20F8C5331}"/>
                    </a:ext>
                  </a:extLst>
                </p14:cNvPr>
                <p14:cNvContentPartPr/>
                <p14:nvPr/>
              </p14:nvContentPartPr>
              <p14:xfrm>
                <a:off x="2966133" y="3214467"/>
                <a:ext cx="210240" cy="1846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F8A05A2-A027-4627-AC00-7AA20F8C533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957493" y="3205827"/>
                  <a:ext cx="227880" cy="18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C877F05-9330-46FF-808B-399E39BA853A}"/>
                    </a:ext>
                  </a:extLst>
                </p14:cNvPr>
                <p14:cNvContentPartPr/>
                <p14:nvPr/>
              </p14:nvContentPartPr>
              <p14:xfrm>
                <a:off x="2471133" y="4111227"/>
                <a:ext cx="552600" cy="983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C877F05-9330-46FF-808B-399E39BA853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462493" y="4102587"/>
                  <a:ext cx="570240" cy="1000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3565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68">
            <a:extLst>
              <a:ext uri="{FF2B5EF4-FFF2-40B4-BE49-F238E27FC236}">
                <a16:creationId xmlns:a16="http://schemas.microsoft.com/office/drawing/2014/main" id="{8B0BC3EE-F58E-4F08-AE08-0E938F7CC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867" y="1285512"/>
            <a:ext cx="7781808" cy="1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17F363-2E68-462B-A236-47DD7F2B6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6096" y="6356350"/>
            <a:ext cx="2743200" cy="365125"/>
          </a:xfrm>
        </p:spPr>
        <p:txBody>
          <a:bodyPr/>
          <a:lstStyle/>
          <a:p>
            <a:fld id="{D7E132E2-5F70-4BB5-A038-015825A80464}" type="slidenum">
              <a:rPr lang="en-US" smtClean="0"/>
              <a:t>7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2EC041C-37DD-4B64-9085-A6E73D54DB18}"/>
              </a:ext>
            </a:extLst>
          </p:cNvPr>
          <p:cNvSpPr/>
          <p:nvPr/>
        </p:nvSpPr>
        <p:spPr>
          <a:xfrm>
            <a:off x="2857099" y="1370321"/>
            <a:ext cx="8394696" cy="50197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EAB09F2-9186-4E5A-B4C9-6F41A92B20C3}"/>
              </a:ext>
            </a:extLst>
          </p:cNvPr>
          <p:cNvGrpSpPr/>
          <p:nvPr/>
        </p:nvGrpSpPr>
        <p:grpSpPr>
          <a:xfrm>
            <a:off x="614917" y="1894595"/>
            <a:ext cx="1189660" cy="1791725"/>
            <a:chOff x="375785" y="638629"/>
            <a:chExt cx="1010245" cy="1321030"/>
          </a:xfrm>
        </p:grpSpPr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861219CC-E815-4E09-99BB-12E0B6D6E496}"/>
                </a:ext>
              </a:extLst>
            </p:cNvPr>
            <p:cNvSpPr txBox="1"/>
            <p:nvPr/>
          </p:nvSpPr>
          <p:spPr>
            <a:xfrm>
              <a:off x="375785" y="1390272"/>
              <a:ext cx="1010245" cy="569387"/>
            </a:xfrm>
            <a:prstGeom prst="rect">
              <a:avLst/>
            </a:prstGeom>
            <a:solidFill>
              <a:srgbClr val="F7F7F7"/>
            </a:solidFill>
            <a:ln>
              <a:solidFill>
                <a:srgbClr val="F7F7F7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rgbClr val="0070C0"/>
                  </a:solidFill>
                </a:rPr>
                <a:t>Haze Analyses </a:t>
              </a:r>
            </a:p>
            <a:p>
              <a:endParaRPr lang="en-US" sz="100" dirty="0"/>
            </a:p>
            <a:p>
              <a:r>
                <a:rPr lang="en-US" sz="500" dirty="0"/>
                <a:t>Evaluate IMPROVE aerosol trends at Class I areas</a:t>
              </a:r>
            </a:p>
            <a:p>
              <a:endParaRPr lang="en-US" sz="500" dirty="0"/>
            </a:p>
            <a:p>
              <a:r>
                <a:rPr lang="en-US" sz="300" dirty="0"/>
                <a:t> </a:t>
              </a:r>
              <a:endParaRPr lang="en-US" sz="100" dirty="0"/>
            </a:p>
            <a:p>
              <a:r>
                <a:rPr lang="en-US" sz="500" dirty="0">
                  <a:solidFill>
                    <a:srgbClr val="0070C0"/>
                  </a:solidFill>
                </a:rPr>
                <a:t>Go There</a:t>
              </a:r>
              <a:endParaRPr lang="en-US" sz="1000" dirty="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0027A7C6-BE25-44BC-95E3-7A4506A9AE1A}"/>
                </a:ext>
              </a:extLst>
            </p:cNvPr>
            <p:cNvSpPr/>
            <p:nvPr/>
          </p:nvSpPr>
          <p:spPr>
            <a:xfrm>
              <a:off x="394156" y="664643"/>
              <a:ext cx="977876" cy="663658"/>
            </a:xfrm>
            <a:prstGeom prst="rect">
              <a:avLst/>
            </a:prstGeom>
            <a:solidFill>
              <a:srgbClr val="0033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7D170C63-9232-4EB4-8E11-660A9CACC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5559" y="732586"/>
              <a:ext cx="868951" cy="506676"/>
            </a:xfrm>
            <a:prstGeom prst="rect">
              <a:avLst/>
            </a:prstGeom>
          </p:spPr>
        </p:pic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1DF6CE6-EFB8-42EF-92A9-2AD4DBF21F9D}"/>
                </a:ext>
              </a:extLst>
            </p:cNvPr>
            <p:cNvSpPr/>
            <p:nvPr/>
          </p:nvSpPr>
          <p:spPr>
            <a:xfrm>
              <a:off x="375785" y="638629"/>
              <a:ext cx="1010235" cy="13210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17BD33D3-41E0-4A4C-B0C3-AFB0D253A7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043"/>
          <a:stretch/>
        </p:blipFill>
        <p:spPr>
          <a:xfrm>
            <a:off x="365377" y="771771"/>
            <a:ext cx="1934570" cy="7907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77E0A08-81BF-41F1-A5BC-83FF467CB151}"/>
              </a:ext>
            </a:extLst>
          </p:cNvPr>
          <p:cNvGrpSpPr/>
          <p:nvPr/>
        </p:nvGrpSpPr>
        <p:grpSpPr>
          <a:xfrm>
            <a:off x="2932212" y="2184730"/>
            <a:ext cx="5065928" cy="2534417"/>
            <a:chOff x="3447706" y="2513477"/>
            <a:chExt cx="7059583" cy="340204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7A3FE1D-C455-4D30-B1B8-9A2F97136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47706" y="2513477"/>
              <a:ext cx="7059583" cy="340204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3BE7EEB-E610-484C-8F12-6B1BB784F9B7}"/>
                </a:ext>
              </a:extLst>
            </p:cNvPr>
            <p:cNvSpPr txBox="1"/>
            <p:nvPr/>
          </p:nvSpPr>
          <p:spPr>
            <a:xfrm>
              <a:off x="7269916" y="4170016"/>
              <a:ext cx="590780" cy="343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dv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269DCF0-9D43-48E2-8531-B4E1E07EBFC6}"/>
                </a:ext>
              </a:extLst>
            </p:cNvPr>
            <p:cNvSpPr txBox="1"/>
            <p:nvPr/>
          </p:nvSpPr>
          <p:spPr>
            <a:xfrm>
              <a:off x="4851097" y="3432375"/>
              <a:ext cx="541040" cy="343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dv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ADF1C69-BCFE-4B61-B6BB-4B82ACE20084}"/>
                </a:ext>
              </a:extLst>
            </p:cNvPr>
            <p:cNvSpPr txBox="1"/>
            <p:nvPr/>
          </p:nvSpPr>
          <p:spPr>
            <a:xfrm>
              <a:off x="4172192" y="3284784"/>
              <a:ext cx="513661" cy="343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dv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37C13D8-9015-420E-8984-B3574CC022AE}"/>
                  </a:ext>
                </a:extLst>
              </p14:cNvPr>
              <p14:cNvContentPartPr/>
              <p14:nvPr/>
            </p14:nvContentPartPr>
            <p14:xfrm>
              <a:off x="281949" y="534394"/>
              <a:ext cx="420120" cy="1205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37C13D8-9015-420E-8984-B3574CC022A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2941" y="525394"/>
                <a:ext cx="437775" cy="122328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0F6C892-EDA9-4E14-B68D-A81D906971DB}"/>
              </a:ext>
            </a:extLst>
          </p:cNvPr>
          <p:cNvSpPr txBox="1"/>
          <p:nvPr/>
        </p:nvSpPr>
        <p:spPr>
          <a:xfrm>
            <a:off x="555624" y="3840881"/>
            <a:ext cx="1989349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Direct questions </a:t>
            </a:r>
          </a:p>
          <a:p>
            <a:r>
              <a:rPr lang="en-US" dirty="0">
                <a:solidFill>
                  <a:srgbClr val="FF0000"/>
                </a:solidFill>
              </a:rPr>
              <a:t>and comments to</a:t>
            </a:r>
          </a:p>
          <a:p>
            <a:r>
              <a:rPr lang="en-US" dirty="0">
                <a:solidFill>
                  <a:srgbClr val="FF0000"/>
                </a:solidFill>
              </a:rPr>
              <a:t>Coordination and </a:t>
            </a:r>
          </a:p>
          <a:p>
            <a:r>
              <a:rPr lang="en-US" dirty="0">
                <a:solidFill>
                  <a:srgbClr val="FF0000"/>
                </a:solidFill>
              </a:rPr>
              <a:t>Glidepath </a:t>
            </a:r>
          </a:p>
          <a:p>
            <a:r>
              <a:rPr lang="en-US" dirty="0">
                <a:solidFill>
                  <a:srgbClr val="FF0000"/>
                </a:solidFill>
              </a:rPr>
              <a:t>Subcommittee</a:t>
            </a:r>
          </a:p>
        </p:txBody>
      </p:sp>
      <p:pic>
        <p:nvPicPr>
          <p:cNvPr id="2050" name="Picture 672">
            <a:extLst>
              <a:ext uri="{FF2B5EF4-FFF2-40B4-BE49-F238E27FC236}">
                <a16:creationId xmlns:a16="http://schemas.microsoft.com/office/drawing/2014/main" id="{74376137-C520-4102-8C77-E39457B69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" t="8017"/>
          <a:stretch/>
        </p:blipFill>
        <p:spPr bwMode="auto">
          <a:xfrm>
            <a:off x="2851545" y="452736"/>
            <a:ext cx="8394696" cy="100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51" name="Ink 4">
                <a:extLst>
                  <a:ext uri="{FF2B5EF4-FFF2-40B4-BE49-F238E27FC236}">
                    <a16:creationId xmlns:a16="http://schemas.microsoft.com/office/drawing/2014/main" id="{A4475649-C821-4598-B4FA-AF0DFDFEDE2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0898" y="938428"/>
              <a:ext cx="1404883" cy="724718"/>
            </p14:xfrm>
          </p:contentPart>
        </mc:Choice>
        <mc:Fallback xmlns="">
          <p:pic>
            <p:nvPicPr>
              <p:cNvPr id="2051" name="Ink 4">
                <a:extLst>
                  <a:ext uri="{FF2B5EF4-FFF2-40B4-BE49-F238E27FC236}">
                    <a16:creationId xmlns:a16="http://schemas.microsoft.com/office/drawing/2014/main" id="{A4475649-C821-4598-B4FA-AF0DFDFEDE2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194AA8D-6421-4DBE-BCAC-D3962FC1814D}"/>
                  </a:ext>
                </a:extLst>
              </p14:cNvPr>
              <p14:cNvContentPartPr/>
              <p14:nvPr/>
            </p14:nvContentPartPr>
            <p14:xfrm>
              <a:off x="4192481" y="900848"/>
              <a:ext cx="1272695" cy="506526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194AA8D-6421-4DBE-BCAC-D3962FC1814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83483" y="891848"/>
                <a:ext cx="1290331" cy="524166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F6A00DAC-8E89-44D9-A0F4-B1334A575286}"/>
              </a:ext>
            </a:extLst>
          </p:cNvPr>
          <p:cNvSpPr txBox="1"/>
          <p:nvPr/>
        </p:nvSpPr>
        <p:spPr>
          <a:xfrm>
            <a:off x="1002489" y="262187"/>
            <a:ext cx="1231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SIP Step 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66C5C63-1245-4E67-8AAE-71660FC2DF07}"/>
                  </a:ext>
                </a:extLst>
              </p14:cNvPr>
              <p14:cNvContentPartPr/>
              <p14:nvPr/>
            </p14:nvContentPartPr>
            <p14:xfrm>
              <a:off x="3426213" y="1790147"/>
              <a:ext cx="13320" cy="2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66C5C63-1245-4E67-8AAE-71660FC2DF0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421893" y="1785827"/>
                <a:ext cx="21960" cy="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456FAAE-55A7-49D6-B5E7-AD2E606C258D}"/>
                  </a:ext>
                </a:extLst>
              </p14:cNvPr>
              <p14:cNvContentPartPr/>
              <p14:nvPr/>
            </p14:nvContentPartPr>
            <p14:xfrm>
              <a:off x="5764790" y="687288"/>
              <a:ext cx="5166946" cy="335422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456FAAE-55A7-49D6-B5E7-AD2E606C258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55790" y="678291"/>
                <a:ext cx="5184586" cy="353057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03287777-B711-4171-BFF2-DC4EB10B9362}"/>
              </a:ext>
            </a:extLst>
          </p:cNvPr>
          <p:cNvGrpSpPr/>
          <p:nvPr/>
        </p:nvGrpSpPr>
        <p:grpSpPr>
          <a:xfrm>
            <a:off x="5856785" y="501741"/>
            <a:ext cx="2087280" cy="508680"/>
            <a:chOff x="5885013" y="404867"/>
            <a:chExt cx="2087280" cy="50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0E0C160-491E-4F4A-B23A-2681016B90E2}"/>
                    </a:ext>
                  </a:extLst>
                </p14:cNvPr>
                <p14:cNvContentPartPr/>
                <p14:nvPr/>
              </p14:nvContentPartPr>
              <p14:xfrm>
                <a:off x="5885013" y="453467"/>
                <a:ext cx="170640" cy="219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0E0C160-491E-4F4A-B23A-2681016B90E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876373" y="444827"/>
                  <a:ext cx="1882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B06544E-0634-4B6B-B300-927EA59FFA37}"/>
                    </a:ext>
                  </a:extLst>
                </p14:cNvPr>
                <p14:cNvContentPartPr/>
                <p14:nvPr/>
              </p14:nvContentPartPr>
              <p14:xfrm>
                <a:off x="5942613" y="526547"/>
                <a:ext cx="156240" cy="48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B06544E-0634-4B6B-B300-927EA59FFA3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933613" y="517907"/>
                  <a:ext cx="1738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C29111B-5905-4EA9-BCEC-215310C00CC5}"/>
                    </a:ext>
                  </a:extLst>
                </p14:cNvPr>
                <p14:cNvContentPartPr/>
                <p14:nvPr/>
              </p14:nvContentPartPr>
              <p14:xfrm>
                <a:off x="5944053" y="404867"/>
                <a:ext cx="177120" cy="51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C29111B-5905-4EA9-BCEC-215310C00CC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935413" y="396227"/>
                  <a:ext cx="1947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0C2A2DF-A94E-46D8-BA0A-03BF2718BEDD}"/>
                    </a:ext>
                  </a:extLst>
                </p14:cNvPr>
                <p14:cNvContentPartPr/>
                <p14:nvPr/>
              </p14:nvContentPartPr>
              <p14:xfrm>
                <a:off x="6123693" y="508187"/>
                <a:ext cx="177480" cy="159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0C2A2DF-A94E-46D8-BA0A-03BF2718BED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114693" y="499547"/>
                  <a:ext cx="1951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70CD0E8-AAF5-4167-A792-1814B9D9E94D}"/>
                    </a:ext>
                  </a:extLst>
                </p14:cNvPr>
                <p14:cNvContentPartPr/>
                <p14:nvPr/>
              </p14:nvContentPartPr>
              <p14:xfrm>
                <a:off x="6254733" y="506747"/>
                <a:ext cx="9720" cy="158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70CD0E8-AAF5-4167-A792-1814B9D9E94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245733" y="497747"/>
                  <a:ext cx="273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892E80F-85E4-4DD6-89DF-144506E31AE0}"/>
                    </a:ext>
                  </a:extLst>
                </p14:cNvPr>
                <p14:cNvContentPartPr/>
                <p14:nvPr/>
              </p14:nvContentPartPr>
              <p14:xfrm>
                <a:off x="6364533" y="491267"/>
                <a:ext cx="48600" cy="156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892E80F-85E4-4DD6-89DF-144506E31AE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355893" y="482267"/>
                  <a:ext cx="66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B7E1F8A-09F9-445C-89CE-941CC4A5883D}"/>
                    </a:ext>
                  </a:extLst>
                </p14:cNvPr>
                <p14:cNvContentPartPr/>
                <p14:nvPr/>
              </p14:nvContentPartPr>
              <p14:xfrm>
                <a:off x="6449133" y="488387"/>
                <a:ext cx="89640" cy="191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B7E1F8A-09F9-445C-89CE-941CC4A5883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440493" y="479747"/>
                  <a:ext cx="1072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43EDA31-B903-4E32-BF88-F13ED3AF9680}"/>
                    </a:ext>
                  </a:extLst>
                </p14:cNvPr>
                <p14:cNvContentPartPr/>
                <p14:nvPr/>
              </p14:nvContentPartPr>
              <p14:xfrm>
                <a:off x="6668373" y="424667"/>
                <a:ext cx="13320" cy="209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43EDA31-B903-4E32-BF88-F13ED3AF968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659373" y="416027"/>
                  <a:ext cx="309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7D6ABB9-38A6-4EF4-BDAA-43C54EA0A4E5}"/>
                    </a:ext>
                  </a:extLst>
                </p14:cNvPr>
                <p14:cNvContentPartPr/>
                <p14:nvPr/>
              </p14:nvContentPartPr>
              <p14:xfrm>
                <a:off x="6570453" y="517907"/>
                <a:ext cx="596160" cy="395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7D6ABB9-38A6-4EF4-BDAA-43C54EA0A4E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561813" y="509267"/>
                  <a:ext cx="61380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6147B0D-5B65-43B0-83C9-EAEFFEB211CE}"/>
                    </a:ext>
                  </a:extLst>
                </p14:cNvPr>
                <p14:cNvContentPartPr/>
                <p14:nvPr/>
              </p14:nvContentPartPr>
              <p14:xfrm>
                <a:off x="6813453" y="511067"/>
                <a:ext cx="3600" cy="14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6147B0D-5B65-43B0-83C9-EAEFFEB211C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804453" y="502067"/>
                  <a:ext cx="212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B4539FC-D399-4972-B40E-BA5D52E3DB74}"/>
                    </a:ext>
                  </a:extLst>
                </p14:cNvPr>
                <p14:cNvContentPartPr/>
                <p14:nvPr/>
              </p14:nvContentPartPr>
              <p14:xfrm>
                <a:off x="7325733" y="492707"/>
                <a:ext cx="40680" cy="254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B4539FC-D399-4972-B40E-BA5D52E3DB7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317093" y="484067"/>
                  <a:ext cx="583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7AFD42B-ABB5-4064-B7F7-174C99D9CD6A}"/>
                    </a:ext>
                  </a:extLst>
                </p14:cNvPr>
                <p14:cNvContentPartPr/>
                <p14:nvPr/>
              </p14:nvContentPartPr>
              <p14:xfrm>
                <a:off x="7177413" y="497747"/>
                <a:ext cx="282240" cy="53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7AFD42B-ABB5-4064-B7F7-174C99D9CD6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168773" y="488747"/>
                  <a:ext cx="2998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3C206EC-4B56-4BAB-9FE3-99139B888A9A}"/>
                    </a:ext>
                  </a:extLst>
                </p14:cNvPr>
                <p14:cNvContentPartPr/>
                <p14:nvPr/>
              </p14:nvContentPartPr>
              <p14:xfrm>
                <a:off x="7472973" y="494147"/>
                <a:ext cx="179640" cy="257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3C206EC-4B56-4BAB-9FE3-99139B888A9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463973" y="485507"/>
                  <a:ext cx="1972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7A8C5C0-17E0-4ED4-BA2D-635721A89DD1}"/>
                    </a:ext>
                  </a:extLst>
                </p14:cNvPr>
                <p14:cNvContentPartPr/>
                <p14:nvPr/>
              </p14:nvContentPartPr>
              <p14:xfrm>
                <a:off x="7714173" y="520427"/>
                <a:ext cx="258120" cy="304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7A8C5C0-17E0-4ED4-BA2D-635721A89DD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705533" y="511787"/>
                  <a:ext cx="275760" cy="32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A3F25F4-BDCE-4FFD-81EB-32FE790B7CCA}"/>
              </a:ext>
            </a:extLst>
          </p:cNvPr>
          <p:cNvGrpSpPr/>
          <p:nvPr/>
        </p:nvGrpSpPr>
        <p:grpSpPr>
          <a:xfrm>
            <a:off x="8247260" y="438798"/>
            <a:ext cx="2338560" cy="287280"/>
            <a:chOff x="8918733" y="416387"/>
            <a:chExt cx="2338560" cy="28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B804318-5719-49E2-8084-A6D786002837}"/>
                    </a:ext>
                  </a:extLst>
                </p14:cNvPr>
                <p14:cNvContentPartPr/>
                <p14:nvPr/>
              </p14:nvContentPartPr>
              <p14:xfrm>
                <a:off x="8918733" y="556427"/>
                <a:ext cx="95760" cy="108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B804318-5719-49E2-8084-A6D78600283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909733" y="547787"/>
                  <a:ext cx="1134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24339C2-34AF-47F6-8315-C82A8827F749}"/>
                    </a:ext>
                  </a:extLst>
                </p14:cNvPr>
                <p14:cNvContentPartPr/>
                <p14:nvPr/>
              </p14:nvContentPartPr>
              <p14:xfrm>
                <a:off x="9003333" y="540947"/>
                <a:ext cx="212040" cy="113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24339C2-34AF-47F6-8315-C82A8827F74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994693" y="532307"/>
                  <a:ext cx="2296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4012CFF-5014-41AD-93A7-03ACE2529EAE}"/>
                    </a:ext>
                  </a:extLst>
                </p14:cNvPr>
                <p14:cNvContentPartPr/>
                <p14:nvPr/>
              </p14:nvContentPartPr>
              <p14:xfrm>
                <a:off x="9318333" y="443027"/>
                <a:ext cx="159480" cy="252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4012CFF-5014-41AD-93A7-03ACE2529EA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309693" y="434027"/>
                  <a:ext cx="1771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89739C5-87CE-4C2A-A6A9-1108CE47D217}"/>
                    </a:ext>
                  </a:extLst>
                </p14:cNvPr>
                <p14:cNvContentPartPr/>
                <p14:nvPr/>
              </p14:nvContentPartPr>
              <p14:xfrm>
                <a:off x="9540093" y="574787"/>
                <a:ext cx="171720" cy="957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89739C5-87CE-4C2A-A6A9-1108CE47D21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531453" y="565787"/>
                  <a:ext cx="1893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67413D0-2203-4406-A661-979E726135CA}"/>
                    </a:ext>
                  </a:extLst>
                </p14:cNvPr>
                <p14:cNvContentPartPr/>
                <p14:nvPr/>
              </p14:nvContentPartPr>
              <p14:xfrm>
                <a:off x="9698493" y="427547"/>
                <a:ext cx="117360" cy="276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67413D0-2203-4406-A661-979E726135C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689853" y="418547"/>
                  <a:ext cx="1350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D4F314A-1F2E-46D8-8938-0754BF8E3133}"/>
                    </a:ext>
                  </a:extLst>
                </p14:cNvPr>
                <p14:cNvContentPartPr/>
                <p14:nvPr/>
              </p14:nvContentPartPr>
              <p14:xfrm>
                <a:off x="9904413" y="572987"/>
                <a:ext cx="108360" cy="109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D4F314A-1F2E-46D8-8938-0754BF8E313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895413" y="563987"/>
                  <a:ext cx="1260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51C6CD7-8EE1-46F5-942A-5532F9C5FE77}"/>
                    </a:ext>
                  </a:extLst>
                </p14:cNvPr>
                <p14:cNvContentPartPr/>
                <p14:nvPr/>
              </p14:nvContentPartPr>
              <p14:xfrm>
                <a:off x="10071453" y="574787"/>
                <a:ext cx="119880" cy="89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51C6CD7-8EE1-46F5-942A-5532F9C5FE7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062453" y="565787"/>
                  <a:ext cx="1375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A34ABD5-A758-479E-841C-4D7F1BF2A762}"/>
                    </a:ext>
                  </a:extLst>
                </p14:cNvPr>
                <p14:cNvContentPartPr/>
                <p14:nvPr/>
              </p14:nvContentPartPr>
              <p14:xfrm>
                <a:off x="10239933" y="552107"/>
                <a:ext cx="409320" cy="130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A34ABD5-A758-479E-841C-4D7F1BF2A76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230933" y="543467"/>
                  <a:ext cx="4269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85D8C7E-D540-4638-A0D8-3A4CD5DB495F}"/>
                    </a:ext>
                  </a:extLst>
                </p14:cNvPr>
                <p14:cNvContentPartPr/>
                <p14:nvPr/>
              </p14:nvContentPartPr>
              <p14:xfrm>
                <a:off x="10551693" y="482627"/>
                <a:ext cx="24480" cy="15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85D8C7E-D540-4638-A0D8-3A4CD5DB495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543053" y="473987"/>
                  <a:ext cx="421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84115A6-B513-4DF8-9623-72F631AF2AA9}"/>
                    </a:ext>
                  </a:extLst>
                </p14:cNvPr>
                <p14:cNvContentPartPr/>
                <p14:nvPr/>
              </p14:nvContentPartPr>
              <p14:xfrm>
                <a:off x="10685613" y="416387"/>
                <a:ext cx="29160" cy="224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84115A6-B513-4DF8-9623-72F631AF2AA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676613" y="407387"/>
                  <a:ext cx="468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D751BCF-5F75-41B0-B080-501BF80ACA83}"/>
                    </a:ext>
                  </a:extLst>
                </p14:cNvPr>
                <p14:cNvContentPartPr/>
                <p14:nvPr/>
              </p14:nvContentPartPr>
              <p14:xfrm>
                <a:off x="10749333" y="422867"/>
                <a:ext cx="507960" cy="253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D751BCF-5F75-41B0-B080-501BF80ACA8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740693" y="414227"/>
                  <a:ext cx="5256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7EF8B5E-7AC3-41FA-8A75-857D1C84F281}"/>
                    </a:ext>
                  </a:extLst>
                </p14:cNvPr>
                <p14:cNvContentPartPr/>
                <p14:nvPr/>
              </p14:nvContentPartPr>
              <p14:xfrm>
                <a:off x="10620453" y="488387"/>
                <a:ext cx="338400" cy="41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7EF8B5E-7AC3-41FA-8A75-857D1C84F28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611813" y="479747"/>
                  <a:ext cx="35604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CA63194-8023-44D4-9D3C-8B324F01ADC2}"/>
              </a:ext>
            </a:extLst>
          </p:cNvPr>
          <p:cNvGrpSpPr/>
          <p:nvPr/>
        </p:nvGrpSpPr>
        <p:grpSpPr>
          <a:xfrm>
            <a:off x="10637691" y="401408"/>
            <a:ext cx="1203120" cy="389160"/>
            <a:chOff x="10516773" y="150707"/>
            <a:chExt cx="1203120" cy="38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0CEE174-3037-415D-B20C-A35ECA77E44D}"/>
                    </a:ext>
                  </a:extLst>
                </p14:cNvPr>
                <p14:cNvContentPartPr/>
                <p14:nvPr/>
              </p14:nvContentPartPr>
              <p14:xfrm>
                <a:off x="10516773" y="150707"/>
                <a:ext cx="189000" cy="344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0CEE174-3037-415D-B20C-A35ECA77E44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508133" y="142067"/>
                  <a:ext cx="20664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1C8DB4D-A6AB-4DBA-82A5-92E932945879}"/>
                    </a:ext>
                  </a:extLst>
                </p14:cNvPr>
                <p14:cNvContentPartPr/>
                <p14:nvPr/>
              </p14:nvContentPartPr>
              <p14:xfrm>
                <a:off x="10917453" y="382547"/>
                <a:ext cx="149040" cy="130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1C8DB4D-A6AB-4DBA-82A5-92E93294587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908813" y="373547"/>
                  <a:ext cx="1666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C96B23C-8916-415D-88D6-FAE013C95770}"/>
                    </a:ext>
                  </a:extLst>
                </p14:cNvPr>
                <p14:cNvContentPartPr/>
                <p14:nvPr/>
              </p14:nvContentPartPr>
              <p14:xfrm>
                <a:off x="11024373" y="274907"/>
                <a:ext cx="45000" cy="221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C96B23C-8916-415D-88D6-FAE013C9577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015733" y="265907"/>
                  <a:ext cx="626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B9ECC41-60B3-4452-B299-A1E31CF14D6E}"/>
                    </a:ext>
                  </a:extLst>
                </p14:cNvPr>
                <p14:cNvContentPartPr/>
                <p14:nvPr/>
              </p14:nvContentPartPr>
              <p14:xfrm>
                <a:off x="11115093" y="360947"/>
                <a:ext cx="201240" cy="131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B9ECC41-60B3-4452-B299-A1E31CF14D6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106453" y="352307"/>
                  <a:ext cx="2188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107A959-046C-4615-9524-A68611427F45}"/>
                    </a:ext>
                  </a:extLst>
                </p14:cNvPr>
                <p14:cNvContentPartPr/>
                <p14:nvPr/>
              </p14:nvContentPartPr>
              <p14:xfrm>
                <a:off x="11325333" y="379307"/>
                <a:ext cx="158400" cy="120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107A959-046C-4615-9524-A68611427F4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316333" y="370307"/>
                  <a:ext cx="1760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9B24228-C67A-4ABB-85EE-570D8FAB67A7}"/>
                    </a:ext>
                  </a:extLst>
                </p14:cNvPr>
                <p14:cNvContentPartPr/>
                <p14:nvPr/>
              </p14:nvContentPartPr>
              <p14:xfrm>
                <a:off x="11534133" y="209387"/>
                <a:ext cx="28080" cy="2494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9B24228-C67A-4ABB-85EE-570D8FAB67A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525133" y="200747"/>
                  <a:ext cx="457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7967E5A-D774-460C-8703-79E94F237376}"/>
                    </a:ext>
                  </a:extLst>
                </p14:cNvPr>
                <p14:cNvContentPartPr/>
                <p14:nvPr/>
              </p14:nvContentPartPr>
              <p14:xfrm>
                <a:off x="11401653" y="311987"/>
                <a:ext cx="318240" cy="2278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7967E5A-D774-460C-8703-79E94F23737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393013" y="302987"/>
                  <a:ext cx="3358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B064B7F-5760-4E72-B9CD-3BB57484AE56}"/>
                    </a:ext>
                  </a:extLst>
                </p14:cNvPr>
                <p14:cNvContentPartPr/>
                <p14:nvPr/>
              </p14:nvContentPartPr>
              <p14:xfrm>
                <a:off x="10669413" y="336827"/>
                <a:ext cx="118080" cy="1407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B064B7F-5760-4E72-B9CD-3BB57484AE5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660773" y="328187"/>
                  <a:ext cx="1357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56BBB7D-F38E-467D-B220-69F366ED4502}"/>
                    </a:ext>
                  </a:extLst>
                </p14:cNvPr>
                <p14:cNvContentPartPr/>
                <p14:nvPr/>
              </p14:nvContentPartPr>
              <p14:xfrm>
                <a:off x="10799373" y="358427"/>
                <a:ext cx="101520" cy="130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56BBB7D-F38E-467D-B220-69F366ED450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790373" y="349427"/>
                  <a:ext cx="119160" cy="1483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3C558F4A-74CF-466E-AF04-56688D207E56}"/>
              </a:ext>
            </a:extLst>
          </p:cNvPr>
          <p:cNvSpPr txBox="1"/>
          <p:nvPr/>
        </p:nvSpPr>
        <p:spPr>
          <a:xfrm>
            <a:off x="5500752" y="1444608"/>
            <a:ext cx="5730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(for Most Impaired Days and Clearest Days) 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CBF283F0-9D31-412E-A70A-11E82410CBA8}"/>
              </a:ext>
            </a:extLst>
      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6465725" y="3429000"/>
            <a:ext cx="4556086" cy="285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97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0EB0AF-70CC-4F49-AF07-27C7FBCBE38D}"/>
              </a:ext>
            </a:extLst>
          </p:cNvPr>
          <p:cNvSpPr txBox="1"/>
          <p:nvPr/>
        </p:nvSpPr>
        <p:spPr>
          <a:xfrm>
            <a:off x="2396456" y="319178"/>
            <a:ext cx="9083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99"/>
                </a:solidFill>
              </a:rPr>
              <a:t>Step 2 Emissions Contributions</a:t>
            </a:r>
            <a:endParaRPr lang="en-US" sz="2600" b="1" dirty="0">
              <a:solidFill>
                <a:srgbClr val="00669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285F88-A479-48AD-BE8B-3AED795FCA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43"/>
          <a:stretch/>
        </p:blipFill>
        <p:spPr>
          <a:xfrm>
            <a:off x="317098" y="267430"/>
            <a:ext cx="2019702" cy="8255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8EF87-FA83-48E9-ADF7-BDDA48D2B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32E2-5F70-4BB5-A038-015825A80464}" type="slidenum">
              <a:rPr lang="en-US" smtClean="0"/>
              <a:t>8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5B6A724-E38E-41EC-B94D-9245B83636B9}"/>
                  </a:ext>
                </a:extLst>
              </p14:cNvPr>
              <p14:cNvContentPartPr/>
              <p14:nvPr/>
            </p14:nvContentPartPr>
            <p14:xfrm>
              <a:off x="559198" y="319178"/>
              <a:ext cx="305413" cy="899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5B6A724-E38E-41EC-B94D-9245B83636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0194" y="310178"/>
                <a:ext cx="323061" cy="91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545E650F-859C-4EAA-B6F2-7B44605E191E}"/>
              </a:ext>
            </a:extLst>
          </p:cNvPr>
          <p:cNvGrpSpPr/>
          <p:nvPr/>
        </p:nvGrpSpPr>
        <p:grpSpPr>
          <a:xfrm>
            <a:off x="3031490" y="1167070"/>
            <a:ext cx="8322310" cy="5410473"/>
            <a:chOff x="864030" y="1167070"/>
            <a:chExt cx="8320345" cy="541047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F950CA3-B463-4046-BB3E-ADEE02495873}"/>
                </a:ext>
              </a:extLst>
            </p:cNvPr>
            <p:cNvGrpSpPr/>
            <p:nvPr/>
          </p:nvGrpSpPr>
          <p:grpSpPr>
            <a:xfrm>
              <a:off x="864030" y="1167070"/>
              <a:ext cx="8320345" cy="5410473"/>
              <a:chOff x="907043" y="1179625"/>
              <a:chExt cx="8320345" cy="5410473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E804F92-BCFB-44E1-AC59-799CCE6F7874}"/>
                  </a:ext>
                </a:extLst>
              </p:cNvPr>
              <p:cNvSpPr/>
              <p:nvPr/>
            </p:nvSpPr>
            <p:spPr>
              <a:xfrm>
                <a:off x="925900" y="1976160"/>
                <a:ext cx="8301488" cy="461393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FBEA19F9-3B94-415B-8713-7D27828DFA0B}"/>
                  </a:ext>
                </a:extLst>
              </p:cNvPr>
              <p:cNvGrpSpPr/>
              <p:nvPr/>
            </p:nvGrpSpPr>
            <p:grpSpPr>
              <a:xfrm>
                <a:off x="907043" y="1179625"/>
                <a:ext cx="8309113" cy="830997"/>
                <a:chOff x="2679748" y="1133142"/>
                <a:chExt cx="8309113" cy="830997"/>
              </a:xfrm>
            </p:grpSpPr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2692F0E-C73F-4D69-BA8B-29ADC0B4F270}"/>
                    </a:ext>
                  </a:extLst>
                </p:cNvPr>
                <p:cNvSpPr txBox="1"/>
                <p:nvPr/>
              </p:nvSpPr>
              <p:spPr>
                <a:xfrm>
                  <a:off x="2679748" y="1133142"/>
                  <a:ext cx="8309113" cy="830997"/>
                </a:xfrm>
                <a:prstGeom prst="rect">
                  <a:avLst/>
                </a:prstGeom>
                <a:solidFill>
                  <a:srgbClr val="006699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</a:rPr>
                    <a:t>Emissions Inventories based on</a:t>
                  </a:r>
                  <a:r>
                    <a:rPr lang="en-US" sz="2400" b="1" dirty="0">
                      <a:solidFill>
                        <a:srgbClr val="006699"/>
                      </a:solidFill>
                    </a:rPr>
                    <a:t> </a:t>
                  </a:r>
                  <a:r>
                    <a:rPr lang="en-US" sz="2400" b="1" dirty="0">
                      <a:solidFill>
                        <a:schemeClr val="bg1"/>
                      </a:solidFill>
                    </a:rPr>
                    <a:t>emission model outputs</a:t>
                  </a:r>
                </a:p>
                <a:p>
                  <a:endParaRPr lang="en-US" sz="2400" b="1" dirty="0">
                    <a:solidFill>
                      <a:srgbClr val="006699"/>
                    </a:solidFill>
                  </a:endParaRPr>
                </a:p>
              </p:txBody>
            </p:sp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A6DB38EE-19C2-4C0F-91DB-602647519B58}"/>
                    </a:ext>
                  </a:extLst>
                </p:cNvPr>
                <p:cNvSpPr/>
                <p:nvPr/>
              </p:nvSpPr>
              <p:spPr>
                <a:xfrm>
                  <a:off x="2705241" y="1523046"/>
                  <a:ext cx="1020557" cy="428631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/>
                    <a:t>Nitrogen Oxides</a:t>
                  </a:r>
                </a:p>
              </p:txBody>
            </p:sp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DC956165-39DA-497D-92F0-92200E88EFF2}"/>
                    </a:ext>
                  </a:extLst>
                </p:cNvPr>
                <p:cNvSpPr/>
                <p:nvPr/>
              </p:nvSpPr>
              <p:spPr>
                <a:xfrm>
                  <a:off x="10020478" y="1517287"/>
                  <a:ext cx="928396" cy="437542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/>
                    <a:t>VOC</a:t>
                  </a:r>
                </a:p>
              </p:txBody>
            </p:sp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2A3F384A-C89C-449C-B9C4-1FD51D4AF5DD}"/>
                    </a:ext>
                  </a:extLst>
                </p:cNvPr>
                <p:cNvSpPr/>
                <p:nvPr/>
              </p:nvSpPr>
              <p:spPr>
                <a:xfrm>
                  <a:off x="4750265" y="1525133"/>
                  <a:ext cx="1050711" cy="428631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/>
                    <a:t>Ammonia</a:t>
                  </a:r>
                </a:p>
              </p:txBody>
            </p:sp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6535B967-C746-4DD8-A147-5E7803423157}"/>
                    </a:ext>
                  </a:extLst>
                </p:cNvPr>
                <p:cNvSpPr/>
                <p:nvPr/>
              </p:nvSpPr>
              <p:spPr>
                <a:xfrm>
                  <a:off x="5827806" y="1516219"/>
                  <a:ext cx="939605" cy="428630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>
                      <a:solidFill>
                        <a:schemeClr val="bg1"/>
                      </a:solidFill>
                    </a:rPr>
                    <a:t>Total </a:t>
                  </a:r>
                </a:p>
                <a:p>
                  <a:pPr algn="ctr"/>
                  <a:r>
                    <a:rPr lang="en-US" sz="1600" b="1" dirty="0">
                      <a:solidFill>
                        <a:schemeClr val="bg1"/>
                      </a:solidFill>
                    </a:rPr>
                    <a:t>PM2.5</a:t>
                  </a:r>
                </a:p>
              </p:txBody>
            </p:sp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23C4F8B2-E697-4EE2-B906-20467EB3435E}"/>
                    </a:ext>
                  </a:extLst>
                </p:cNvPr>
                <p:cNvSpPr/>
                <p:nvPr/>
              </p:nvSpPr>
              <p:spPr>
                <a:xfrm>
                  <a:off x="6802684" y="1522991"/>
                  <a:ext cx="1387004" cy="428631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/>
                    <a:t> PM  Organic Aerosol</a:t>
                  </a:r>
                </a:p>
              </p:txBody>
            </p:sp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7F700DC9-7979-4F0A-83A5-4E258C524496}"/>
                    </a:ext>
                  </a:extLst>
                </p:cNvPr>
                <p:cNvSpPr/>
                <p:nvPr/>
              </p:nvSpPr>
              <p:spPr>
                <a:xfrm>
                  <a:off x="3738392" y="1523045"/>
                  <a:ext cx="982762" cy="428631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/>
                    <a:t>Sulfur Oxides</a:t>
                  </a:r>
                </a:p>
              </p:txBody>
            </p:sp>
          </p:grpSp>
        </p:grp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C1108EB-F369-4CBF-9E7D-618F631326F0}"/>
                </a:ext>
              </a:extLst>
            </p:cNvPr>
            <p:cNvSpPr/>
            <p:nvPr/>
          </p:nvSpPr>
          <p:spPr>
            <a:xfrm>
              <a:off x="6400800" y="1556453"/>
              <a:ext cx="824101" cy="42863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Coarse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43E8F2E-B8E5-473C-BFF5-7A4E4F3A0518}"/>
                </a:ext>
              </a:extLst>
            </p:cNvPr>
            <p:cNvSpPr/>
            <p:nvPr/>
          </p:nvSpPr>
          <p:spPr>
            <a:xfrm>
              <a:off x="7263929" y="1563226"/>
              <a:ext cx="899991" cy="42863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PM10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2EBF8CF1-0A4C-403C-B9D0-7CAC2FCE680B}"/>
              </a:ext>
            </a:extLst>
          </p:cNvPr>
          <p:cNvSpPr txBox="1"/>
          <p:nvPr/>
        </p:nvSpPr>
        <p:spPr>
          <a:xfrm>
            <a:off x="162560" y="2189244"/>
            <a:ext cx="28129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Ramboll to deliver</a:t>
            </a:r>
          </a:p>
          <a:p>
            <a:r>
              <a:rPr lang="en-US" dirty="0">
                <a:solidFill>
                  <a:srgbClr val="FF0000"/>
                </a:solidFill>
              </a:rPr>
              <a:t>    model inventory to CIRA.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CIRA displays inventory on </a:t>
            </a:r>
          </a:p>
          <a:p>
            <a:r>
              <a:rPr lang="en-US" dirty="0">
                <a:solidFill>
                  <a:srgbClr val="FF0000"/>
                </a:solidFill>
              </a:rPr>
              <a:t>    Intermountain West Data </a:t>
            </a:r>
          </a:p>
          <a:p>
            <a:r>
              <a:rPr lang="en-US" dirty="0">
                <a:solidFill>
                  <a:srgbClr val="FF0000"/>
                </a:solidFill>
              </a:rPr>
              <a:t>    Warehouse.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CIRA processes inventory</a:t>
            </a:r>
          </a:p>
          <a:p>
            <a:r>
              <a:rPr lang="en-US" dirty="0">
                <a:solidFill>
                  <a:srgbClr val="FF0000"/>
                </a:solidFill>
              </a:rPr>
              <a:t>    for TSS displays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91440"/>
            <a:r>
              <a:rPr lang="en-US" sz="1600" dirty="0">
                <a:solidFill>
                  <a:srgbClr val="FF0000"/>
                </a:solidFill>
              </a:rPr>
              <a:t>Direct questions and </a:t>
            </a:r>
          </a:p>
          <a:p>
            <a:pPr marL="91440"/>
            <a:r>
              <a:rPr lang="en-US" sz="1600" dirty="0">
                <a:solidFill>
                  <a:srgbClr val="FF0000"/>
                </a:solidFill>
              </a:rPr>
              <a:t>comments to Emissions </a:t>
            </a:r>
          </a:p>
          <a:p>
            <a:pPr marL="91440"/>
            <a:r>
              <a:rPr lang="en-US" sz="1600" dirty="0">
                <a:solidFill>
                  <a:srgbClr val="FF0000"/>
                </a:solidFill>
              </a:rPr>
              <a:t>Inventory and Modeling </a:t>
            </a:r>
          </a:p>
          <a:p>
            <a:pPr marL="91440"/>
            <a:r>
              <a:rPr lang="en-US" sz="1600" dirty="0">
                <a:solidFill>
                  <a:srgbClr val="FF0000"/>
                </a:solidFill>
              </a:rPr>
              <a:t>Protocol Subcommittee. 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4C89958-00C8-4489-8BEA-8931B3D6E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352211"/>
              </p:ext>
            </p:extLst>
          </p:nvPr>
        </p:nvGraphicFramePr>
        <p:xfrm>
          <a:off x="3581401" y="2410457"/>
          <a:ext cx="7582564" cy="4066559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111076">
                  <a:extLst>
                    <a:ext uri="{9D8B030D-6E8A-4147-A177-3AD203B41FA5}">
                      <a16:colId xmlns:a16="http://schemas.microsoft.com/office/drawing/2014/main" val="2193764541"/>
                    </a:ext>
                  </a:extLst>
                </a:gridCol>
                <a:gridCol w="2079197">
                  <a:extLst>
                    <a:ext uri="{9D8B030D-6E8A-4147-A177-3AD203B41FA5}">
                      <a16:colId xmlns:a16="http://schemas.microsoft.com/office/drawing/2014/main" val="4179401421"/>
                    </a:ext>
                  </a:extLst>
                </a:gridCol>
                <a:gridCol w="1104169">
                  <a:extLst>
                    <a:ext uri="{9D8B030D-6E8A-4147-A177-3AD203B41FA5}">
                      <a16:colId xmlns:a16="http://schemas.microsoft.com/office/drawing/2014/main" val="1320839767"/>
                    </a:ext>
                  </a:extLst>
                </a:gridCol>
                <a:gridCol w="1123541">
                  <a:extLst>
                    <a:ext uri="{9D8B030D-6E8A-4147-A177-3AD203B41FA5}">
                      <a16:colId xmlns:a16="http://schemas.microsoft.com/office/drawing/2014/main" val="854549959"/>
                    </a:ext>
                  </a:extLst>
                </a:gridCol>
                <a:gridCol w="1002799">
                  <a:extLst>
                    <a:ext uri="{9D8B030D-6E8A-4147-A177-3AD203B41FA5}">
                      <a16:colId xmlns:a16="http://schemas.microsoft.com/office/drawing/2014/main" val="2971158635"/>
                    </a:ext>
                  </a:extLst>
                </a:gridCol>
                <a:gridCol w="1161782">
                  <a:extLst>
                    <a:ext uri="{9D8B030D-6E8A-4147-A177-3AD203B41FA5}">
                      <a16:colId xmlns:a16="http://schemas.microsoft.com/office/drawing/2014/main" val="2845570349"/>
                    </a:ext>
                  </a:extLst>
                </a:gridCol>
              </a:tblGrid>
              <a:tr h="3580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State Emissions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Source Category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2014v2 Actual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Representative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Baseline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2028 OTB w 2014v2 fires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2028 OTB w Rep Base fires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extLst>
                  <a:ext uri="{0D108BD9-81ED-4DB2-BD59-A6C34878D82A}">
                    <a16:rowId xmlns:a16="http://schemas.microsoft.com/office/drawing/2014/main" val="3991657820"/>
                  </a:ext>
                </a:extLst>
              </a:tr>
              <a:tr h="2025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Anthropogenic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EGU Point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extLst>
                  <a:ext uri="{0D108BD9-81ED-4DB2-BD59-A6C34878D82A}">
                    <a16:rowId xmlns:a16="http://schemas.microsoft.com/office/drawing/2014/main" val="2745832993"/>
                  </a:ext>
                </a:extLst>
              </a:tr>
              <a:tr h="2161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Anthropogenic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Oil&amp;Gas Point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extLst>
                  <a:ext uri="{0D108BD9-81ED-4DB2-BD59-A6C34878D82A}">
                    <a16:rowId xmlns:a16="http://schemas.microsoft.com/office/drawing/2014/main" val="1143220868"/>
                  </a:ext>
                </a:extLst>
              </a:tr>
              <a:tr h="2017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Anthropogenic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Remaining Non-EGU Point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extLst>
                  <a:ext uri="{0D108BD9-81ED-4DB2-BD59-A6C34878D82A}">
                    <a16:rowId xmlns:a16="http://schemas.microsoft.com/office/drawing/2014/main" val="2138644355"/>
                  </a:ext>
                </a:extLst>
              </a:tr>
              <a:tr h="2161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Anthropogenic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Oil&amp;Gas Non-point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extLst>
                  <a:ext uri="{0D108BD9-81ED-4DB2-BD59-A6C34878D82A}">
                    <a16:rowId xmlns:a16="http://schemas.microsoft.com/office/drawing/2014/main" val="744437452"/>
                  </a:ext>
                </a:extLst>
              </a:tr>
              <a:tr h="2234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Anthropogenic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Agriculture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extLst>
                  <a:ext uri="{0D108BD9-81ED-4DB2-BD59-A6C34878D82A}">
                    <a16:rowId xmlns:a16="http://schemas.microsoft.com/office/drawing/2014/main" val="2583626406"/>
                  </a:ext>
                </a:extLst>
              </a:tr>
              <a:tr h="2161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Anthropogenic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Remaining Non-point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extLst>
                  <a:ext uri="{0D108BD9-81ED-4DB2-BD59-A6C34878D82A}">
                    <a16:rowId xmlns:a16="http://schemas.microsoft.com/office/drawing/2014/main" val="647092896"/>
                  </a:ext>
                </a:extLst>
              </a:tr>
              <a:tr h="2234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Anthropogenic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Prescribed Fire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extLst>
                  <a:ext uri="{0D108BD9-81ED-4DB2-BD59-A6C34878D82A}">
                    <a16:rowId xmlns:a16="http://schemas.microsoft.com/office/drawing/2014/main" val="2050723995"/>
                  </a:ext>
                </a:extLst>
              </a:tr>
              <a:tr h="2234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Anthropogenic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Agricultural Fire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extLst>
                  <a:ext uri="{0D108BD9-81ED-4DB2-BD59-A6C34878D82A}">
                    <a16:rowId xmlns:a16="http://schemas.microsoft.com/office/drawing/2014/main" val="4153289989"/>
                  </a:ext>
                </a:extLst>
              </a:tr>
              <a:tr h="2059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Anthropogenic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Residential Wood Combustion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extLst>
                  <a:ext uri="{0D108BD9-81ED-4DB2-BD59-A6C34878D82A}">
                    <a16:rowId xmlns:a16="http://schemas.microsoft.com/office/drawing/2014/main" val="2985607632"/>
                  </a:ext>
                </a:extLst>
              </a:tr>
              <a:tr h="2224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Anthropogenic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Fugitive dust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extLst>
                  <a:ext uri="{0D108BD9-81ED-4DB2-BD59-A6C34878D82A}">
                    <a16:rowId xmlns:a16="http://schemas.microsoft.com/office/drawing/2014/main" val="603706525"/>
                  </a:ext>
                </a:extLst>
              </a:tr>
              <a:tr h="2245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Anthropogenic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On-Road Mobile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extLst>
                  <a:ext uri="{0D108BD9-81ED-4DB2-BD59-A6C34878D82A}">
                    <a16:rowId xmlns:a16="http://schemas.microsoft.com/office/drawing/2014/main" val="2596525262"/>
                  </a:ext>
                </a:extLst>
              </a:tr>
              <a:tr h="1973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Anthropogenic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Marine Shipping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extLst>
                  <a:ext uri="{0D108BD9-81ED-4DB2-BD59-A6C34878D82A}">
                    <a16:rowId xmlns:a16="http://schemas.microsoft.com/office/drawing/2014/main" val="3847131656"/>
                  </a:ext>
                </a:extLst>
              </a:tr>
              <a:tr h="1949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Anthropogenic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Rail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extLst>
                  <a:ext uri="{0D108BD9-81ED-4DB2-BD59-A6C34878D82A}">
                    <a16:rowId xmlns:a16="http://schemas.microsoft.com/office/drawing/2014/main" val="2944472750"/>
                  </a:ext>
                </a:extLst>
              </a:tr>
              <a:tr h="1960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Anthropogenic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Non-road Mobile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extLst>
                  <a:ext uri="{0D108BD9-81ED-4DB2-BD59-A6C34878D82A}">
                    <a16:rowId xmlns:a16="http://schemas.microsoft.com/office/drawing/2014/main" val="1563568546"/>
                  </a:ext>
                </a:extLst>
              </a:tr>
              <a:tr h="179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Natural 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Biogenic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extLst>
                  <a:ext uri="{0D108BD9-81ED-4DB2-BD59-A6C34878D82A}">
                    <a16:rowId xmlns:a16="http://schemas.microsoft.com/office/drawing/2014/main" val="2818875915"/>
                  </a:ext>
                </a:extLst>
              </a:tr>
              <a:tr h="179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Natural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Wildfire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extLst>
                  <a:ext uri="{0D108BD9-81ED-4DB2-BD59-A6C34878D82A}">
                    <a16:rowId xmlns:a16="http://schemas.microsoft.com/office/drawing/2014/main" val="4261455909"/>
                  </a:ext>
                </a:extLst>
              </a:tr>
              <a:tr h="1876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Natural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Lightning NOx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extLst>
                  <a:ext uri="{0D108BD9-81ED-4DB2-BD59-A6C34878D82A}">
                    <a16:rowId xmlns:a16="http://schemas.microsoft.com/office/drawing/2014/main" val="4013780008"/>
                  </a:ext>
                </a:extLst>
              </a:tr>
              <a:tr h="179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Natural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Oceanic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extLst>
                  <a:ext uri="{0D108BD9-81ED-4DB2-BD59-A6C34878D82A}">
                    <a16:rowId xmlns:a16="http://schemas.microsoft.com/office/drawing/2014/main" val="1936816142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100B2AB1-E31E-427F-9661-47CB0AF82811}"/>
              </a:ext>
            </a:extLst>
          </p:cNvPr>
          <p:cNvSpPr txBox="1"/>
          <p:nvPr/>
        </p:nvSpPr>
        <p:spPr>
          <a:xfrm>
            <a:off x="3121456" y="1985550"/>
            <a:ext cx="588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each of 12 WRAP states: (Different tables for CA, AK, HI)</a:t>
            </a:r>
          </a:p>
        </p:txBody>
      </p:sp>
    </p:spTree>
    <p:extLst>
      <p:ext uri="{BB962C8B-B14F-4D97-AF65-F5344CB8AC3E}">
        <p14:creationId xmlns:p14="http://schemas.microsoft.com/office/powerpoint/2010/main" val="1333859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0EB0AF-70CC-4F49-AF07-27C7FBCBE38D}"/>
              </a:ext>
            </a:extLst>
          </p:cNvPr>
          <p:cNvSpPr txBox="1"/>
          <p:nvPr/>
        </p:nvSpPr>
        <p:spPr>
          <a:xfrm>
            <a:off x="2396456" y="319178"/>
            <a:ext cx="9083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99"/>
                </a:solidFill>
              </a:rPr>
              <a:t>Step 2 Emissions Contributions</a:t>
            </a:r>
            <a:endParaRPr lang="en-US" sz="2600" b="1" dirty="0">
              <a:solidFill>
                <a:srgbClr val="00669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285F88-A479-48AD-BE8B-3AED795FCA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43"/>
          <a:stretch/>
        </p:blipFill>
        <p:spPr>
          <a:xfrm>
            <a:off x="317098" y="267430"/>
            <a:ext cx="2019702" cy="8255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8EF87-FA83-48E9-ADF7-BDDA48D2B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32E2-5F70-4BB5-A038-015825A80464}" type="slidenum">
              <a:rPr lang="en-US" smtClean="0"/>
              <a:t>9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5B6A724-E38E-41EC-B94D-9245B83636B9}"/>
                  </a:ext>
                </a:extLst>
              </p14:cNvPr>
              <p14:cNvContentPartPr/>
              <p14:nvPr/>
            </p14:nvContentPartPr>
            <p14:xfrm>
              <a:off x="559198" y="319178"/>
              <a:ext cx="305413" cy="899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5B6A724-E38E-41EC-B94D-9245B83636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0194" y="310178"/>
                <a:ext cx="323061" cy="91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545E650F-859C-4EAA-B6F2-7B44605E191E}"/>
              </a:ext>
            </a:extLst>
          </p:cNvPr>
          <p:cNvGrpSpPr/>
          <p:nvPr/>
        </p:nvGrpSpPr>
        <p:grpSpPr>
          <a:xfrm>
            <a:off x="3031490" y="1167070"/>
            <a:ext cx="8322310" cy="5410473"/>
            <a:chOff x="864030" y="1167070"/>
            <a:chExt cx="8320345" cy="541047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F950CA3-B463-4046-BB3E-ADEE02495873}"/>
                </a:ext>
              </a:extLst>
            </p:cNvPr>
            <p:cNvGrpSpPr/>
            <p:nvPr/>
          </p:nvGrpSpPr>
          <p:grpSpPr>
            <a:xfrm>
              <a:off x="864030" y="1167070"/>
              <a:ext cx="8320345" cy="5410473"/>
              <a:chOff x="907043" y="1179625"/>
              <a:chExt cx="8320345" cy="5410473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E804F92-BCFB-44E1-AC59-799CCE6F7874}"/>
                  </a:ext>
                </a:extLst>
              </p:cNvPr>
              <p:cNvSpPr/>
              <p:nvPr/>
            </p:nvSpPr>
            <p:spPr>
              <a:xfrm>
                <a:off x="925900" y="1976160"/>
                <a:ext cx="8301488" cy="461393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FBEA19F9-3B94-415B-8713-7D27828DFA0B}"/>
                  </a:ext>
                </a:extLst>
              </p:cNvPr>
              <p:cNvGrpSpPr/>
              <p:nvPr/>
            </p:nvGrpSpPr>
            <p:grpSpPr>
              <a:xfrm>
                <a:off x="907043" y="1179625"/>
                <a:ext cx="8309113" cy="830997"/>
                <a:chOff x="2679748" y="1133142"/>
                <a:chExt cx="8309113" cy="830997"/>
              </a:xfrm>
            </p:grpSpPr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2692F0E-C73F-4D69-BA8B-29ADC0B4F270}"/>
                    </a:ext>
                  </a:extLst>
                </p:cNvPr>
                <p:cNvSpPr txBox="1"/>
                <p:nvPr/>
              </p:nvSpPr>
              <p:spPr>
                <a:xfrm>
                  <a:off x="2679748" y="1133142"/>
                  <a:ext cx="8309113" cy="830997"/>
                </a:xfrm>
                <a:prstGeom prst="rect">
                  <a:avLst/>
                </a:prstGeom>
                <a:solidFill>
                  <a:srgbClr val="006699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</a:rPr>
                    <a:t>Emissions Inventories based on</a:t>
                  </a:r>
                  <a:r>
                    <a:rPr lang="en-US" sz="2400" b="1" dirty="0">
                      <a:solidFill>
                        <a:srgbClr val="006699"/>
                      </a:solidFill>
                    </a:rPr>
                    <a:t> </a:t>
                  </a:r>
                  <a:r>
                    <a:rPr lang="en-US" sz="2400" b="1" dirty="0">
                      <a:solidFill>
                        <a:schemeClr val="bg1"/>
                      </a:solidFill>
                    </a:rPr>
                    <a:t>emission model outputs</a:t>
                  </a:r>
                </a:p>
                <a:p>
                  <a:endParaRPr lang="en-US" sz="2400" b="1" dirty="0">
                    <a:solidFill>
                      <a:srgbClr val="006699"/>
                    </a:solidFill>
                  </a:endParaRPr>
                </a:p>
              </p:txBody>
            </p:sp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A6DB38EE-19C2-4C0F-91DB-602647519B58}"/>
                    </a:ext>
                  </a:extLst>
                </p:cNvPr>
                <p:cNvSpPr/>
                <p:nvPr/>
              </p:nvSpPr>
              <p:spPr>
                <a:xfrm>
                  <a:off x="2705241" y="1523046"/>
                  <a:ext cx="1020557" cy="428631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/>
                    <a:t>Nitrogen Oxides</a:t>
                  </a:r>
                </a:p>
              </p:txBody>
            </p:sp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DC956165-39DA-497D-92F0-92200E88EFF2}"/>
                    </a:ext>
                  </a:extLst>
                </p:cNvPr>
                <p:cNvSpPr/>
                <p:nvPr/>
              </p:nvSpPr>
              <p:spPr>
                <a:xfrm>
                  <a:off x="10020478" y="1517287"/>
                  <a:ext cx="928396" cy="437542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/>
                    <a:t>VOC</a:t>
                  </a:r>
                </a:p>
              </p:txBody>
            </p:sp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2A3F384A-C89C-449C-B9C4-1FD51D4AF5DD}"/>
                    </a:ext>
                  </a:extLst>
                </p:cNvPr>
                <p:cNvSpPr/>
                <p:nvPr/>
              </p:nvSpPr>
              <p:spPr>
                <a:xfrm>
                  <a:off x="4750265" y="1525133"/>
                  <a:ext cx="1050711" cy="428631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/>
                    <a:t>Ammonia</a:t>
                  </a:r>
                </a:p>
              </p:txBody>
            </p:sp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6535B967-C746-4DD8-A147-5E7803423157}"/>
                    </a:ext>
                  </a:extLst>
                </p:cNvPr>
                <p:cNvSpPr/>
                <p:nvPr/>
              </p:nvSpPr>
              <p:spPr>
                <a:xfrm>
                  <a:off x="5827806" y="1516219"/>
                  <a:ext cx="939605" cy="428630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>
                      <a:solidFill>
                        <a:schemeClr val="bg1"/>
                      </a:solidFill>
                    </a:rPr>
                    <a:t>Total </a:t>
                  </a:r>
                </a:p>
                <a:p>
                  <a:pPr algn="ctr"/>
                  <a:r>
                    <a:rPr lang="en-US" sz="1600" b="1" dirty="0">
                      <a:solidFill>
                        <a:schemeClr val="bg1"/>
                      </a:solidFill>
                    </a:rPr>
                    <a:t>PM2.5</a:t>
                  </a:r>
                </a:p>
              </p:txBody>
            </p:sp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23C4F8B2-E697-4EE2-B906-20467EB3435E}"/>
                    </a:ext>
                  </a:extLst>
                </p:cNvPr>
                <p:cNvSpPr/>
                <p:nvPr/>
              </p:nvSpPr>
              <p:spPr>
                <a:xfrm>
                  <a:off x="6802684" y="1522991"/>
                  <a:ext cx="1387004" cy="428631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/>
                    <a:t> PM  Organic Aerosol</a:t>
                  </a:r>
                </a:p>
              </p:txBody>
            </p:sp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7F700DC9-7979-4F0A-83A5-4E258C524496}"/>
                    </a:ext>
                  </a:extLst>
                </p:cNvPr>
                <p:cNvSpPr/>
                <p:nvPr/>
              </p:nvSpPr>
              <p:spPr>
                <a:xfrm>
                  <a:off x="3738392" y="1523045"/>
                  <a:ext cx="982762" cy="428631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/>
                    <a:t>Sulfur Oxides</a:t>
                  </a:r>
                </a:p>
              </p:txBody>
            </p:sp>
          </p:grpSp>
        </p:grp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C1108EB-F369-4CBF-9E7D-618F631326F0}"/>
                </a:ext>
              </a:extLst>
            </p:cNvPr>
            <p:cNvSpPr/>
            <p:nvPr/>
          </p:nvSpPr>
          <p:spPr>
            <a:xfrm>
              <a:off x="6400800" y="1556453"/>
              <a:ext cx="824101" cy="42863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Coarse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43E8F2E-B8E5-473C-BFF5-7A4E4F3A0518}"/>
                </a:ext>
              </a:extLst>
            </p:cNvPr>
            <p:cNvSpPr/>
            <p:nvPr/>
          </p:nvSpPr>
          <p:spPr>
            <a:xfrm>
              <a:off x="7263929" y="1563226"/>
              <a:ext cx="899991" cy="42863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PM10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2EBF8CF1-0A4C-403C-B9D0-7CAC2FCE680B}"/>
              </a:ext>
            </a:extLst>
          </p:cNvPr>
          <p:cNvSpPr txBox="1"/>
          <p:nvPr/>
        </p:nvSpPr>
        <p:spPr>
          <a:xfrm>
            <a:off x="162560" y="2189244"/>
            <a:ext cx="28129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Ramboll to deliver</a:t>
            </a:r>
          </a:p>
          <a:p>
            <a:r>
              <a:rPr lang="en-US" dirty="0">
                <a:solidFill>
                  <a:srgbClr val="FF0000"/>
                </a:solidFill>
              </a:rPr>
              <a:t>    model inventory to CIRA.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CIRA displays inventory on </a:t>
            </a:r>
          </a:p>
          <a:p>
            <a:r>
              <a:rPr lang="en-US" dirty="0">
                <a:solidFill>
                  <a:srgbClr val="FF0000"/>
                </a:solidFill>
              </a:rPr>
              <a:t>    Intermountain West Data </a:t>
            </a:r>
          </a:p>
          <a:p>
            <a:r>
              <a:rPr lang="en-US" dirty="0">
                <a:solidFill>
                  <a:srgbClr val="FF0000"/>
                </a:solidFill>
              </a:rPr>
              <a:t>    Warehouse.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CIRA processes inventory</a:t>
            </a:r>
          </a:p>
          <a:p>
            <a:r>
              <a:rPr lang="en-US" dirty="0">
                <a:solidFill>
                  <a:srgbClr val="FF0000"/>
                </a:solidFill>
              </a:rPr>
              <a:t>    for TSS displays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91440"/>
            <a:r>
              <a:rPr lang="en-US" sz="1600" dirty="0">
                <a:solidFill>
                  <a:srgbClr val="FF0000"/>
                </a:solidFill>
              </a:rPr>
              <a:t>Direct questions and </a:t>
            </a:r>
          </a:p>
          <a:p>
            <a:pPr marL="91440"/>
            <a:r>
              <a:rPr lang="en-US" sz="1600" dirty="0">
                <a:solidFill>
                  <a:srgbClr val="FF0000"/>
                </a:solidFill>
              </a:rPr>
              <a:t>comments to Emissions </a:t>
            </a:r>
          </a:p>
          <a:p>
            <a:pPr marL="91440"/>
            <a:r>
              <a:rPr lang="en-US" sz="1600" dirty="0">
                <a:solidFill>
                  <a:srgbClr val="FF0000"/>
                </a:solidFill>
              </a:rPr>
              <a:t>Inventory and Modeling </a:t>
            </a:r>
          </a:p>
          <a:p>
            <a:pPr marL="91440"/>
            <a:r>
              <a:rPr lang="en-US" sz="1600" dirty="0">
                <a:solidFill>
                  <a:srgbClr val="FF0000"/>
                </a:solidFill>
              </a:rPr>
              <a:t>Protocol Subcommittee.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BD427D-B07E-4425-ABF9-FD0E5421E2A2}"/>
              </a:ext>
            </a:extLst>
          </p:cNvPr>
          <p:cNvSpPr txBox="1"/>
          <p:nvPr/>
        </p:nvSpPr>
        <p:spPr>
          <a:xfrm>
            <a:off x="3247813" y="1999573"/>
            <a:ext cx="5294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WRAP 2014v2 Modeling Inventory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458DA4-5A4E-4320-97B3-FF6C125366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1969" y="2424410"/>
            <a:ext cx="7686964" cy="402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33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57899</TotalTime>
  <Words>2504</Words>
  <Application>Microsoft Office PowerPoint</Application>
  <PresentationFormat>Widescreen</PresentationFormat>
  <Paragraphs>761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WRAP TSS Delivery   Draft version 4  Coordination and Glidepath Subcommittee  February 13, 2020</vt:lpstr>
      <vt:lpstr>PowerPoint Presentation</vt:lpstr>
      <vt:lpstr>Navigating TSS Homepage</vt:lpstr>
      <vt:lpstr>Navigating TSS Homepage</vt:lpstr>
      <vt:lpstr>Navigating TSS Homepage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Stage Directions: Who, what, where, when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Brewer</dc:creator>
  <cp:lastModifiedBy>Patricia Brewer</cp:lastModifiedBy>
  <cp:revision>452</cp:revision>
  <cp:lastPrinted>2019-12-12T14:56:53Z</cp:lastPrinted>
  <dcterms:created xsi:type="dcterms:W3CDTF">2019-11-13T23:49:25Z</dcterms:created>
  <dcterms:modified xsi:type="dcterms:W3CDTF">2020-02-12T04:44:07Z</dcterms:modified>
</cp:coreProperties>
</file>